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613" r:id="rId2"/>
    <p:sldId id="644" r:id="rId3"/>
    <p:sldId id="681" r:id="rId4"/>
    <p:sldId id="680" r:id="rId5"/>
    <p:sldId id="569" r:id="rId6"/>
    <p:sldId id="573" r:id="rId7"/>
    <p:sldId id="684" r:id="rId8"/>
    <p:sldId id="682" r:id="rId9"/>
    <p:sldId id="685" r:id="rId10"/>
    <p:sldId id="595" r:id="rId11"/>
    <p:sldId id="597" r:id="rId12"/>
    <p:sldId id="599" r:id="rId13"/>
    <p:sldId id="600" r:id="rId14"/>
    <p:sldId id="601" r:id="rId15"/>
    <p:sldId id="602" r:id="rId16"/>
    <p:sldId id="603" r:id="rId17"/>
    <p:sldId id="604" r:id="rId18"/>
    <p:sldId id="605" r:id="rId19"/>
    <p:sldId id="606" r:id="rId20"/>
    <p:sldId id="607" r:id="rId21"/>
    <p:sldId id="608" r:id="rId22"/>
    <p:sldId id="609" r:id="rId23"/>
    <p:sldId id="610" r:id="rId24"/>
    <p:sldId id="615" r:id="rId25"/>
    <p:sldId id="614" r:id="rId26"/>
    <p:sldId id="616" r:id="rId27"/>
    <p:sldId id="617" r:id="rId28"/>
    <p:sldId id="683" r:id="rId29"/>
    <p:sldId id="618" r:id="rId30"/>
    <p:sldId id="612" r:id="rId31"/>
    <p:sldId id="61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1" autoAdjust="0"/>
    <p:restoredTop sz="72893" autoAdjust="0"/>
  </p:normalViewPr>
  <p:slideViewPr>
    <p:cSldViewPr snapToGrid="0" snapToObjects="1">
      <p:cViewPr varScale="1">
        <p:scale>
          <a:sx n="88" d="100"/>
          <a:sy n="88" d="100"/>
        </p:scale>
        <p:origin x="2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3343 6248 7750,'9'5'33,"0"-1"0,2-4 0,1 0 0,3 0 0,3 0-117,1 0 0,2 3 0,2 0-159,1-1 0,1-1 256,3-1-80,-4 0 0,6 3 116,-3 0 0,7 1-46,-3-4 0,4 0 16,-1 0 1,2 0-242,1 0 1,4 0 204,-1 0 0,5 0 39,-2 0 0,4 0-42,2 0 0,0-4-106,-23 3 1,1-1-1,22-1 120,4 3 1,0-1-198,-25 0 0,0-1 0,0 2 0,1-1 205,0-1 0,1 1 0,-2 0 0,-1 1 18,1 0 0,0 0 0,3 0 1,0 0 3,-1 0 0,-1 0 1,4 0-1,-1 0-31,-1 0 1,1 0 0,1 0 0,0 0 1,-1 0 0,1 0 1,3 1-1,-1 1-32,0 0 0,-1-1 0,0 1 1,1-1 40,1-1 0,-1 0 0,0 0 1,1 0-10,-1 0 1,1 0 0,1 0 0,1 0 2,-1 0 1,0 0 0,1 0 0,1 0 23,-1 0 1,1 0 0,3 0 0,-1 0-5,-4 0 1,0 0 0,5-1-1,-1-1-225,-2 1 1,0-1 0,-1 0-1,-1 1 235,2 1 0,0 0 0,-2 0 0,-1 0 9,3 0 1,0 0 0,2 0-1,0 0-48,-1 0 1,0 0 0,1 0 0,0 1 33,-2 0 1,0 1 0,-2-1-1,0-1-25,3 1 0,1 1 0,-2 0 0,-1 0 20,4 0 1,0-1 0,0 1 0,0 0-67,-2-2 0,1 0 1,-1 0-1,0 0 10,2 0 1,0 0-1,-1 0 1,0 0 11,2 0 1,1 0 0,-2 0 0,1 0 19,-1 0 1,-1 0 0,0 0 0,-1 0-2,0 0 1,1 0 0,-1 0 0,1 0 10,0 0 0,1 0 1,0 0-1,0 0-12,0 0 0,0 0 0,-2 0 0,1 0 25,-1 0 0,0 0 1,1 0-1,-1 0-18,2 0 0,0 0 1,-1 0-1,1 0 4,-2 0 0,0 0 0,1 0 1,-1 0-3,0-1 1,1 2 0,-2 0-1,1 1 0,2-1 0,0 1 1,0 0-1,0 0-17,-2 0 1,1-1 0,-1-1 0,0 1-3,2 1 1,0-1 0,-1 0 0,0-1-25,2 0 1,1 0 0,-2 0-1,1 0 33,-1 0 1,-1 0-1,0 0 1,0 0-20,1 0 0,0 0 0,-3 0 0,1 0 20,1 0 0,1 0 1,-1 0-1,0 0-3,1 0 1,0 0 0,-2-1 0,1-1 8,-1 1 0,0-1 0,0 0 0,0 0 1,0 0 1,1 1 0,0 0 0,-1 1 16,-1-2 0,0 1 0,0 0 0,1-1 8,-2 1 0,1-1 1,0 2-1,0-1-4,-1 0 0,1-1 1,2 2-1,-1-1-15,-3 1 0,0 0 1,3 0-1,-1 0 5,2 0 1,-1 0 0,-3 0 0,-1 0-4,3 0 1,0 0 0,-2 0-1,-1 0-22,1 0 0,1 0 0,2 0 0,1 0 9,1 0 0,0 0 0,-1 0 0,-1 0-4,-3 0 1,0 0 0,4-1 0,0-1 11,-4 1 1,1-1 0,8-1 0,1 0-3,-7 1 0,0 1 0,4-3 1,-2 0 34,-3 1 1,0 0-1,2 1 1,0-1-37,0 0 1,1 0 0,2 0 0,-2 1 18,-1-1 0,-1-1 0,-1 1 0,0-1-29,-2 3 1,0-1 0,3-1 0,1-1 0,-3 1 1,1 0-1,5-1 1,-1-1 13,-1 1 0,0-1 0,0 2 1,-1 0-3,-1 0 0,1 0 1,-4 0-1,0 1 18,2-1 1,0-1 0,-1 0 0,0 1 33,2 1 0,1 1 0,-2-1 1,1 0-32,-3 0 0,0 1 1,1 0-1,0 1-13,0-2 0,1 1 1,0-1-1,1-1-14,0 2 0,0-1 1,0 0-1,-1 0 23,-2 1 0,1-1 0,0 1 0,1 0-43,0-2 1,0 0 0,0 1 0,-1 1 48,0-2 1,-1 0-1,-1 0 1,-1 0-3,1 0 0,0 0 0,-1-1 0,1 1 14,1 1 0,0 1 1,0-2-1,0 0 1,-1 1 0,-1 0 0,2 1 1,-1-1-48,-2 2 0,0 0 1,2-1-1,-1-1 66,0 1 0,-1-1 0,0 0 0,1 1-49,-1 1 1,0 0-1,-1 0 1,0 0-1,2 0 1,-1 0 0,0 0 0,0 0-61,-1 0 0,-1 0 0,3 0 0,1 0 47,-4 0 0,1 0 1,0 0-1,1 0-78,-1 0 0,-1 0 0,1 0 1,-1 0 48,1 0 0,-1 0 0,1 0 0,-1 0 16,-1 0 1,0 0-1,-2 0 1,1 0-128,22 0 1,-24 0 0,-1 0 26,26 0 0,-2 0 118,-2 0 0,1 0 0,-1 0 0,-3 0 0,0 0 0,-3 0 0</inkml:trace>
  <inkml:trace contextRef="#ctx0" brushRef="#br0">3305 8128 7757,'24'6'-1265,"-1"-2"1012,-4-4 1,2 3 923,1 0 1,4 0-160,-1-3 1,2 3-528,1 0 0,-1 1-44,1-1 1,1-2 14,2 3 0,-2-2 8,2 1 1,1-2-178,-1 2 0,4-2 85,-4-1 1,4-1 122,-1-2 1,0 2-71,3-2 1,0-3-136,6 0 0,-3 1 221,4-1 1,-1 1-16,4-1 1,-1-3 11,1 3 1,4 1-151,-25 2 0,0 0 0,3 0 0,-1 0 144,0 1 0,0-2 0,3 0 0,0 0-5,-1 1 1,-1 0 0,1-1 0,0 0 2,1-1 1,0 0 0,1 1-1,-1 0-28,3 1 1,1 0 0,-2-1-1,0-1-212,1 2 1,0 0 0,1-1 0,-1 0 216,0-1 1,1 1-1,1-1 1,0 0 18,0 1 0,0-1 1,0 0-1,1 1-1,0-1 1,0 0 0,1 1 0,0-1 17,1 0 0,0 1 0,-3-1 0,0 0 48,1 1 0,0-1 1,0 2-1,-1 0 43,1 0 1,0 0 0,1 0 0,-1 1-28,0-1 1,0-1 0,1 1-1,-1-1 6,0 3 0,0-1 0,1-1 1,-1 0-44,0 1 1,0 1-1,2-2 1,0-1-53,0 3 0,-1-1 0,1-1 0,0 0 35,-2 2 0,1-1 0,-1-1 0,1 0-7,1 1 0,0 1 1,-1-2-1,1 0-6,0 1 1,0 0 0,0-1 0,0-1-58,-1 1 1,-1 0 0,2-1 0,1 1-212,2 0 1,-1 0-1,-2-2 1,-1 1 262,-1 1 0,0 0 0,0 0 0,0 1 74,2-1 1,-1 0 0,1 0 0,0 1-46,0-1 0,0-1 1,0 1-1,-1-1 25,-2 2 0,0 1 1,1-1-1,0 0-48,2 0 1,0 1 0,-3 0-1,0 1-1,1-2 1,1 1 0,-2 0 0,0 1 4,1 0 0,1 0 0,-1-1 0,0 1-65,0-2 1,0 0 0,1 2 0,-1-1-4,0 0 0,0-1 0,1 2 0,0-1 33,1 1 1,0 0 0,-3-1 0,0-1-2,1 1 0,0-1 0,0 0 0,-1 0 9,1 0 0,0 1 1,1 0-1,-1 1 5,0-2 0,0 1 0,1-1 0,-1 0 7,0 0 0,0 0 1,1 0-1,-1 0 4,0 1 1,0-1 0,0 2 0,0-1 19,-2 0 0,1-1 0,1 0 1,0 0-27,-2 0 1,1 1 0,-1-1 0,0 1 14,1 0 1,0 2 0,-1-1-1,0 0-104,1 0 1,-1 0 0,2 0-1,0 0 92,-1 0 0,-1 0 0,2 0 0,0 0 3,0 0 0,0 0 0,1 0 1,1 0-28,-2 0 0,0 0 0,2-2 1,0 1 3,-2-1 0,0 0 0,2 1 0,1-1-174,2 2 1,0 0 0,-1-1 0,-1-1 186,-1 1 0,0-1 0,2-1 0,0 0-1,-2 1 0,-1 1 0,3-2 0,-1 0 55,1 1 0,-1 1 0,-1-1 0,0 0-39,-1 2 1,-1 0 0,1 0-1,-1 0 41,2 0 1,0 0 0,-1 0 0,0 0-49,0 0 1,1 0 0,-1 0-1,1 0 11,-1 0 0,1 0 1,-1 0-1,1 0-19,1 0 1,1 0 0,-3 0 0,1 0-65,1 0 0,1 0 0,-1 0 0,0 0 46,2 0 1,0 0 0,-1 0 0,-1 0-13,0 0 1,1 0-1,-1 0 1,0 0 35,2 0 0,0 0 0,0 0 0,0 0-22,0 0 1,0 0 0,-2 0-1,0 0 22,1 0 1,-1 0-1,0 0 1,0 0-20,0 0 0,1 0 0,-1 0 0,1 0 50,-2 0 1,0 0-1,2 0 1,0 0-51,-1 0 1,0 0 0,0 0 0,0 0 5,0 0 0,1 0 0,-3 2 0,0 0-6,1-1 1,0 1 0,2 1-1,1 0-5,-1-2 0,1 1 1,0 1-1,-1 0 13,0-1 1,-1-1 0,-2 3 0,0 0-4,1-1 1,0 0 0,2-1 0,1 1 11,-1 0 1,1 0 0,1-1 0,0-1 4,-1 2 0,0 0 1,1-1-1,0 0 3,-1 1 0,0 0 0,3-1 1,0 1 7,-2 0 1,1 0 0,0 1-1,0-1 7,1-1 1,0-1 0,-2 3 0,0-1 2,0-2 0,0 1 1,1 1-1,0 0-19,0-1 0,-1-1 1,2 2-1,0 0-14,-1-1 0,-1-1 0,0 1 1,0 1 14,-3-2 0,1 1 0,2-2 0,0 1-7,-1 0 0,-1 1 0,1-2 0,-1 1 9,0-1 0,-1 0 1,-2 1-1,0 1-2,1-1 1,0 1 0,-1 0 0,0-1-4,-1-1 0,0 0 0,0 1 0,0 1 0,1 0 1,-1-1-1,-1 1 1,-1 0-28,1 0 0,0 0 0,-3-1 0,0 2-69,0 0 0,-1 0 0,0 1 1,0-1-361,-2-1 0,-1-1 453,1 3 0,-1-1 0,-1-1 0,0 1 0,-1 1 0,0 0 0,25 3 0,-3 0 0,1 0 0</inkml:trace>
  <inkml:trace contextRef="#ctx0" brushRef="#br0">2775 9451 7835,'-6'0'-443,"2"0"405,4 0-68,9 0 1,0 0 197,6 0 0,3 3 0,-2 0 0,1 0 16,2-3 1,2 0-93,1 0 0,4 0 100,-1 0 0,2 0-9,1 0 0,0 0-79,0 0 1,3 0 14,0 0 1,4 0 11,-1 0 0,3 0-6,4 0 1,1 0-335,5 0 1,-1 3 264,1 0 0,0 0 4,3-3 0,2 0-38,-25 0 1,1 0 0,2 0 0,-1 0 36,1 0 0,-1 0 0,2 0 1,-1 0 8,2 0 1,-1 0 0,-2-1 0,0-1-220,4 1 1,0-1 0,-2 0 0,1 0 254,0 0 0,1 1 0,-2 0 0,0 1 62,0-2 1,0 1 0,0 0-1,0 1-38,2-1 0,-1 2 0,2-1 0,1 0 54,-1-1 0,0 2 0,2-1 0,0 1-79,0 0 0,0 1 0,1-1 0,0 0 11,2 2 1,0 0 0,-1-2 0,-1 0-34,2 1 1,0-1 0,1 0 0,0 0-259,0 1 1,0-1-1,0 0 1,0-1 219,0 2 0,1-1 1,-2 1-1,1 1 31,0-2 1,1 1 0,2 0 0,0 0-47,-1 0 0,0-1 0,-1-1 0,0 1 18,0 0 0,-1 1 0,0-1 1,0-1 12,0 0 0,0 0 0,3 1 1,0 1 11,-1 0 1,0-1-1,1 1 1,0-1 0,-1 0 1,0-2 0,0 2 0,0-1 3,-1 2 0,1 0 0,2-2 0,-1 1-3,1 0 1,-1 1 0,2-1 0,0 0 5,-1 0 1,-1 1 0,2-2-1,0 1-3,-2 0 1,1 1 0,1 0 0,1 0 0,-1 0 1,0-1 0,-1 1-1,1 0 17,0 0 1,0-1-1,-2 1 1,0 1 36,0-1 0,1 2 0,0 0 0,0 0-38,-1-1 0,1 0 0,-1 1 0,0 1 5,-1-1 1,0 1 0,1-1 0,0 0-46,-1-1 1,0 0-1,3 1 1,0 1 36,-2-2 1,1 0 0,-1-1 0,1 1-97,-1 0 1,1 0 0,-2-2 0,-1 0 26,0 1 1,-1-1-1,1 0 1,0-1-67,-2 0 1,-1 0 0,1 2 0,0 0 23,-1-1 1,-1 1 0,-2-1 0,0 1-135,-1-2 1,0 0 0,-1 0 0,0 0 200,0 0 1,0 0 0,-1 0 0,0 0-3,-1 0 1,0 0 0,-1 1 0,-1 1-9,-3-1 1,1 1 0,0 1 0,0 1-3,0-1 1,-1 0 0,21 6 41,-4 0 0,-4-2 0,-1 0 0,-1 3 0,0 0 0,0 3 0</inkml:trace>
  <inkml:trace contextRef="#ctx0" brushRef="#br0">3380 11145 7681,'9'5'-420,"0"3"421,1-5 1,-1 3 0,1-2-8,3 1 1,-2 1-17,5 4-22,-1-1 1,4 0-83,0 1 1,-1-1 48,1 0 0,0 1-9,3-1 0,2 0 106,4 0 0,1-2-2,2-1 0,-1-1 38,4 1 0,-3 3-60,3-3 1,2 2 154,2 1 1,4 0-310,-5-3 1,7 2 169,-1-2 0,3 3-33,0 0 1,2-3-12,2 0 1,-3 0 50,3 4 1,1-4-18,-24-3 1,-1 0 0,3 0 0,0 0-154,1 2 1,-1 0 0,1-2 0,0 0 147,0 0 0,-1 0 1,1 0-1,0-1 67,1 1 1,0 1 0,3-1 0,-1 1-31,0-2 1,0-1 0,2 1-1,1 0-185,0 0 1,-1-1-1,3 0 1,1-1 161,0 2 0,0-1 0,1 0 0,1-1-285,0 0 0,-1 0 1,1 0-1,1 0 288,0 0 1,0 0-1,-1 2 1,1-1-6,0 1 0,0-1 0,2 1 0,0 0-14,1-2 0,0 0 1,1 0-1,0 1-8,1 0 1,-1 1 0,1-2 0,-1 1 13,1 0 1,-1 1 0,3-1 0,0-1-260,0 0 1,1 0 0,1 0 0,-1 0 205,2 0 0,-1 0 0,0 0 0,1 0-10,1 0 0,0 0 0,-1 0 0,0 0-19,-16 0 0,1 0 0,-1 0 0,0 0 0,0 0 0,1 0 50,0 0 1,0 0 0,0 0-1,0 0 1,0 0 0,0 0 6,-1 0 1,0 0 0,1 0 0,2 0 0,0 0-1,1 0 17,-1 0 1,0 0-1,0 0 1,1 0 0,-1-1-1,0 1-5,0-1 1,-1 0 0,0 0 0,0 0 0,-1 1 0,0 0 53,-1-1 1,0 0 0,1 0 0,1 0 0,1 1 0,0 0-3,0 0 1,-1 0 0,0 0-1,2 0 1,0 0 0,0 0-1,-1-1 0,-1 1 0,0 1 0,1-1 0,0 2 0,0-1-50,-2 0 1,0 0 0,1 0 0,2 0 0,0 1 0,0-1-26,-2 0 1,0 0-1,1 0 1,0 0 0,0 1-1,0-1 23,-2 1 0,0 0 0,0 0 1,1 0-1,-1 0 0,1 0-8,0-1 0,1 0 0,-1 0 1,-1-1-1,1 1 0,0 0-29,0 1 1,0 0 0,0 0 0,0-1 0,0-1 0,-1 1 29,1 0 0,-1 0 1,0 0-1,0 0 0,-1-1 1,1 0 30,0 0 1,0 0-1,0 0 1,0 0 0,-1 0-1,0 0-29,1 0 1,1 0 0,-1 0 0,-1 0 0,0 0-1,-1 0 46,17 0 1,-1 0-1,1 0 1,1 0-69,0 0 0,0 0 1,0 0-1,-1 0 1,0 0 1,-1 0-1,0 0 1,0 0 13,1 0 1,-1 0-1,-3 0 1,0 0-6,0 0 1,0 0 0,-2 0 0,-1 0-118,2 0 0,-1 0 0,0 0 0,0 0 118,-2 0 1,-1 0 0,-1 0 0,0 1-25,-2 1 1,1-1 0,-3 0-1,0 0 31,1 2 0,0 1 0,-3-3 0,0 0 21,0 0 0,0 1 0,-2 0 0,1 0 0,0 0 0,0-1 0,-1 0 0,0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6620 9748 7761,'-9'0'0,"-1"0"-391,1 0 426,0 5 0,-1-4-569,1 2 399,0-2 0,0 0 4,-1 2 0,4-2 78,0 2 58,0-2 45,-4-1-33,1 0 0,3-3-17,0 0 0,3-1-11,0 1 0,2 1 13,1-5 0,0 4 45,0-3 0,0 3 186,0-3-112,0 4 20,0-7-13,0 4 0,1-3-80,2 2 0,3-3 21,3 3 0,-3 2-4,0 1 1,1-1-85,2 1 0,3-4 79,1 0 0,3 2-16,0-1 0,-2 1-27,2-1 1,-1-2 3,4 5 0,0-3 1,-1 3 0,1-3 12,-1 3 0,1-4-24,0 4 0,2-3 24,1 3 1,4-1-9,-1 1 0,2 2 6,1-2 1,1 2-3,2 1 1,-1 0-7,4 0 1,-4 0 3,1 0 1,2 0-17,1 0 1,3 3 8,4 0 1,-2 1-112,4-1 0,-2-2 116,2 2 1,0-1-25,0 1 1,2-1 25,-5 5 0,0-4-3,-2 3 0,-1 0-3,0 3 1,3 0-4,1-3 1,3 1 159,0-4 0,2 3-346,4-2 0,-2 0 240,-21-3 1,-1 1-1,27-1-224,-25 0 1,0 1 0,-1-1 0,1-1 191,24 0 0,-24 0 0,-1 1-21,0 1 0,-1-1 0,1 0 1,0-1-11,-1 2 1,1-1 0,0 0 0,-1-1-56,24 0 1,-24 2-1,1-1 79,22 2 1,-22-1 0,0 0-35,26-2 0,-26 0 0,1 0 25,0 0 0,0 0 1,-1 0-1,1 0-31,24 0 0,-23 0 1,0 0-80,-1 0 1,0 0 0,3 0 0,-1 0 25,0 0 0,-1 0 0,2-2 0,0 0 27,-1 1 1,-1-1-1,3-1 1,-1 0 16,0 2 1,0-1 0,1-1 0,-1 0 37,1 1 0,-1 1 0,-1-1 1,0 1 3,-2 0 1,-1 2 0,2-1 0,-1 0 35,2 0 0,-1 0 1,0 0-1,0 0-33,2 0 0,0 0 0,-1 0 0,0 0 40,0 0 1,-1 0-1,4 0 1,-1 0-44,-2 0 1,-1 0 0,2-1 0,-1 1 1,-1-2 1,-2 1 0,26-1 2,-26 1 0,-1-1 0,22 1-77,2 1 0,-2 0 27,-2 0 0,-3 0-78,-3 0 0,1 1-121,0 2 1,2-1 73,-2 1 0,-2 1-96,-5-1 1,2 4-95,-2-1 333,-6-2 0,5 4 0,-8-5 0,-2 1 0,-2 3 0,-3 4 0</inkml:trace>
  <inkml:trace contextRef="#ctx0" brushRef="#br0">20577 15726 7617,'13'0'0,"-2"0"266,1 0 0,3-3 364,0 0 0,4-3-514,3 3 0,-2-1-300,5 4 1,1 0 102,5 0 0,-1 0 60,4 0 0,-3 0-107,3 0 1,0 0 38,4 0 1,-2 0 22,-2 0 1,2 0 95,-2 0 1,3 0 114,0 0 1,-3 0-103,0 0 1,-4 0 52,1 0 0,-3 4-606,-3-1 1,0 3 234,-7-3 0,2 1-81,-8-1 0,0-1-67,-6 4 423,-2-3 0,0 5 0,1-3 0</inkml:trace>
  <inkml:trace contextRef="#ctx0" brushRef="#br0">15177 10391 7670,'0'-15'323,"0"3"1,1 0-163,2 2 0,2-3-176,4 7 0,2-7 125,1 7 1,3-4-8,3 3 0,2 2-123,2-1 1,1 3 69,5-3 1,4 4-114,2-1 0,6-2 61,0 2 0,9 0-470,0 3 0,-21 0 0,-1-1 337,3 0 1,-1-1 0,1 2 0,0-1-101,1 0 1,0-1 234,0 1 0,-2 1 0,-1 0 0,0 0 0,-1 0 0,0 0 0,23 0 0,-5 0 0</inkml:trace>
  <inkml:trace contextRef="#ctx0" brushRef="#br0">16238 13352 7609,'0'6'-66,"0"0"1,0-3-94,0 3-379,0-3 341,0 5 26,0-7 148,4 3 0,0-3 36,3 2-21,1-2 0,-6 3-27,4-4 18,-4 0 0,5-1-76,-3-2 50,-1 2 1,0-4 28,0 2 204,0 2-121,1-3 166,-3 4-179,7 0 1,-5 3 87,3 0-130,-4 4-223,6-2 9,-3 5 1,4-4 68,-3 0 0,-1-4-117,-2 1 248,-2 2 0,6-3 0,-4 5 0,4-4 22,-4 3 0,3-3-37,-3 3 0,4-3 50,-1 4 1,3-2 5,0 1 0,0 1-58,1-4 1,-1 4 31,0-4 1,1 3-24,-1-3 1,0 4 29,1-1 1,-1 2-5,0-2 0,-1 2 4,-1-2 0,1 3 14,-2 0 0,1-3-195,0 0 167,5-4 0,-3 3-97,7-5 0,-3 0 89,-3 0 0,-1 0 0,0 0 0</inkml:trace>
  <inkml:trace contextRef="#ctx0" brushRef="#br0">16936 13380 7624,'7'-7'-444,"-1"1"0,-3 3 247,3-3 0,-4 3 57,1-3 1,1 3 124,0-4 1,0 5-198,-1-1 151,-2-2 61,3 0 0,-8-4 0,-1-1 0</inkml:trace>
  <inkml:trace contextRef="#ctx0" brushRef="#br0">16341 13398 6907,'5'0'542,"-1"0"-672,0 0 143,1 0 41,4 0 0,1 0-121,-1 0 1,0 0 143,1 0-222,-1 0 1,0-1-5,1-2 29,-1 2 0,0-6 104,1 4 0,-4-1-11,0 1 0,-3 2 55,3-3-67,1 3 1,2 1 107,0 0 1,0 0-52,1 0 0,2 0 40,1 0 0,2 0-66,-2 0 1,3 0-7,0 0 0,0 0 1,0 0 0,1 0-6,-1 0 0,1 0-14,2 0 0,-4 0 24,1 0 0,0 0 100,2 0 1,1 0-67,-1 0 0,1 0 100,0 0 0,2 0-61,1 0 0,1 0-29,-1 0 0,-2 1-34,5 3 0,-3-3-12,3 2 0,-4-2-88,4-1 0,0 3 73,3 0 0,-1 0-45,-2-3 1,2 0 49,-3 0 1,6 0 2,1 0 0,-2 3 4,-1 0 0,-2 0 5,5-3 0,-2 0 32,-1 0 1,3 0 13,0 0 0,3 0 125,-3 0 1,5 1-89,-2 2 0,2-2 53,1 3 1,4 0-246,-1-1 0,0 1 117,-3-1 0,1-2 27,-1 2 0,3-1-3,1 1 0,0-2-27,-1 3 1,-1-3-27,1-1 0,1 0-29,0 0 0,0 0 60,-1 0 1,0 0 9,3 0 0,-7 0-11,2 0 1,-3 0 95,2 0 1,0 0-43,1 0 1,-1 3 103,0 0 0,3 0-132,1-3 0,-1 3-2,-3 0 0,3 0-159,-3-3 0,3 0 66,-3 0 1,2 0-85,4 0 0,-3 0 78,0 0 1,1 0 30,0 0 1,-1 0 21,-3 0 1,-1 0 122,-1 0 1,1 0-68,-2 0 0,2 0 152,1 0 0,-3 0-33,1 0 0,-1 3-96,3 0 0,0 2-112,0-2 1,1-2 111,-1 2 0,0-2-105,0-1 0,1 3 6,-1 0 1,0 0-57,0-3 0,1 0 70,-1 0 1,-3-1 5,0-2 1,-1 2 43,1-2 0,3-1-38,-3 1 1,2-2 120,1 2 1,-3 1-66,1-4 1,-2 4 36,1-1 0,2 1-70,-2-1 1,2 2 9,2-2 0,-1-2-19,0 2 0,0-1-15,1 1 1,-1 2-58,0-2 1,-4 1 78,-2-1 1,2 2-7,1-2 1,-2 1-22,0-2 1,1 2-26,1-4 1,-1 3 28,1-3 0,-1 3-16,1-3 1,2 0-12,-1 0 1,-2-2 130,1 2 0,-3 1-49,3-2 0,-3 2-40,3-1 0,-3-1 87,3 4 0,-4-2-79,1 2 1,-2 2 102,-1-2 1,0-1-38,0 1 0,0 0-19,0 3 1,-1-1-46,-2-2 1,3 2 160,0-2 0,0 1-209,3-2 0,-2 2 66,-1-4 1,-1 3-43,1-3 0,0 3 22,0-3 0,0 2 7,0-2 1,0 4 20,0-1 0,-3-1 6,0 1 0,-1-1-37,4 1 1,-3 2 3,0-3 1,-3 2-4,3-1 0,-2 2 15,2-2 1,1-1-43,-4 1 1,4 0 42,-1 3 0,-2-3-6,2 0 0,-3-1 39,3 4 0,0-3 6,2 0 1,1 0-7,0 3 1,0 0 10,0 0 1,0 0-43,0 0 1,0-3 18,0 0 1,0 0-51,0 3 1,0 0 50,0 0 1,-2 0-48,1 0 1,-1 0 13,5 0 1,-2 0-4,-1 0 0,-3 3-45,0 0 0,3 0 52,3-3 0,0 3-86,-3 0 0,0 2 78,0-2 0,0-2-130,0 2 1,-1 1 103,1-1 0,0 1 11,0-1 0,0-2 26,0 2 1,-1 2 1,-2-2 1,2 3-23,-2-3 0,2 3 9,0-3 1,0 3 20,-2-2 0,2 2-17,-2-3 1,1 3-97,-1-3 1,0 3 42,-3-3 0,1 2 20,-1-2 1,-6-1 41,3 4 0,-3-3-1,3 3 0,-1-3 5,-3 4 0,3-5-34,-3 1 0,0 1 42,0-1 0,-2 3-21,2-3 1,1 4-26,2-4 0,-2 3-5,-1-3 1,1 3-9,2-3 1,-2 1 20,0 0 1,-2-3-7,2 2 1,-3-1-6,-4 1 9,5-2 0,-4 3-4,2-4 1,-4 0-9,-2 0 73,-4 0-60,2 0 680,-4 0-601,0-4 0,0 3-1,0-3 12,0 0-95,0 3 0,-3-5 70,0 3-87,0 2 1,3-4 74,0 2-193,0 2 76,-4-7 28,3 7 0,-5-7-99,3 5-21,2 0 125,-3 3 1,4-1-34,0-2 95,0 2-531,0-3 471,-4 4 1,2 0 109,-4 0 0,-1 0-54,-6 0 1,0 0 76,-3 0 0,-5 1 4,3 2 1,-4-2 120,0 2 0,2-2 2,-5-1 0,4 3-90,-1 0 0,0 0-196,0-3 1,0 1 103,4 3 0,0-3-346,3 2 0,4-2-8,5-1-194,4 0-26,-2 0 165,12 0 0,1-3 92,7 0 1,2-5 41,1 2 1,0-2 254,2-1 1,-1 0-80,-1 3 0,-5-2 98,-1 2 1,-4 0 453,-3 0-59,-2 4 1,-4-3-125,0 2 0,-4 2 169,-2-2 0,-2 2-175,-2 1 1,-2 0-62,0 0 0,-4 4-243,4 2 1,-5-1 87,2 1 0,0 1-431,0 2 1,-1 0 44,-3 1 1,4-1-410,-1 0 708,1 0 0,-4 5 0,1 0 0</inkml:trace>
  <inkml:trace contextRef="#ctx0" brushRef="#br0">16601 6285 7749,'-9'9'0,"-1"-3"-464,-3 1 1,0-4 282,-3 3 0,-4-1-5,1 1 1,-5 3 147,2-3 1,0 2-84,0 1 1,3-2 116,1-1 1,0-1-2,6 1 1,-1-1 3,4-2 1,3-2 0,0 3 0,-1 1 0,-2 0 0</inkml:trace>
  <inkml:trace contextRef="#ctx0" brushRef="#br0">16164 6406 7749,'-7'0'0,"1"0"-332,4 0 1,-3 0 21,2 0 508,2 0-220,-3 0 0,12 0 0,-2-3 40,7 0 0,-2 0-8,1 3 1,0-1 55,3-3 0,0 3-41,0-2 0,3 2 113,-3 1 0,7 0-129,3 0 0,2 3 7,1 0 1,5 2-42,4-2 0,1-2-395,6 2 1,0-2 270,6-1 1,0 0 116,-23 0 0,2 0 0,-3 0 0,1 0 8,3 0 0,-1 0 0,1 0 0,-1 0-6,-1 0 0,0 0 1,1 0-1,0 0-31,24 0 0,-2 0-26,-2 0 87,-1 0 0,0 0 0,1 0 0,0 0 0,0 0 0</inkml:trace>
  <inkml:trace contextRef="#ctx0" brushRef="#br0">1061 9767 7717,'29'-6'-372,"2"0"1,-1 0 347,5 0 1,-1-1-46,3 4 0,-1-4-19,-2 0 0,-6 3 70,-6 1 1,-7 2-21,-2 1 167,-7 0 1,-11 4-94,-11 3 0,-7 2 197,-12 3 1,3 3-83,-8 3 1,1 0-232,-5-3 1,0 3 231,3-2 0,0 1-49,1 2 1,6-5-103,-1-1 0,6-3-179,5-1-228,1 1 274,8-5 1,7-1-44,8-4 0,9-4 86,10-2 1,8-4 79,7-2 0,6-3 33,4-3 1,4 2 9,-22 8 1,0 1-1,0-1 1,1 0 47,2-1 1,1 0 0,-1 1 0,-1 1 86,0 1 0,0 0 0,21-8-285,1 2 1,-10 3 206,1 2 0,-11 5-158,-9-1 0,-5 2 135,-4 1-566,-5 0 384,-20 4 1,-4 1 82,-18 5 0,0 0 43,-5 3 1,-7-2 91,21-3 1,0-1 0,-2 0-1,0-1-133,-2 1 1,1 1 0,-1 0 0,0 0 10,-1 1 1,0 1-1,-1-2 1,1 1-42,1-1 1,1 0-1,-1 0 1,1 0 46,1-1 1,0-1 0,-23 6-266,5-3 1,7 0 289,8-3 1,11-2-166,4-4 96,9 0 134,23-8 1,7 0 83,21-7 1,3-1-120,-21 7 0,1 0 0,0 0 0,1 0-187,0 1 0,0 1 1,1-3-1,2 0 209,0 2 1,0 0-1,0-1 1,1-1 66,-1 2 0,0 0 1,1 0-1,-1 0-40,-1 0 1,-1 0-1,-1 0 1,-1-1-22,22-7 0,-5 2 273,-4-2 0,-10 5-510,-5-2 142,-8 3 1,-9 1 76,-8-1 0,-8 5 13,-8 2 0,-13 2-50,-5 1 0,-16 2-29,24 1 1,0 0 0,-3 0 0,1 2 45,0 2 0,0 1 0,-3 0 0,0 0 50,0 1 0,0 0 0,0 0 0,1 0-46,3-2 1,1 1 0,-24 10-121,7-3 0,3-1-260,9-2 1,5-4-51,7-2 65,4-4 0,7 2 95,8-4 1,14-4-462,10-2 694,16-7 0,-1 3 0,7-4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18966 15763 7580,'5'-9'519,"-2"0"-253,-1-1 15,2 1-264,-3 0 0,3-1-4,-4 1 29,-4 4 1,3-3-8,-2 1 0,0-2-191,0-3 1,2 1 117,-2-1 1,2 2-81,1 0 0,1 1 194,2 0 1,3 2-54,3 1 1,1 4 99,3-1 0,1 3-24,5 3 1,3 3-14,3 7 1,3-2-79,3 5 0,5-2 6,5 2 0,-1 1-102,-3-1 0,1-3 79,-1 0 1,0-4-2,0-3 0,1 1 28,-1-3 1,1-1-119,2-3 0,3 0 63,3 0 1,1 0-94,0 0 0,-3-3 86,3-1 0,-3-2 33,6 3 0,0-4-240,0 1 1,0-3 230,-4 0 0,1 0 109,-1-1 1,1 4-64,0 0 0,-3 3 175,3-3 1,-4 4-28,4-1 1,-1 2-93,-2 1 0,-2 0-90,1 0 0,0 0-103,0 0 1,-1 0 75,-5 0 1,0 0-201,0 0 1,-2 1 56,-1 2 1,-3-2 43,3 2 1,-6 1-66,3-1 1,-5 3 33,2-3 0,-1 5-64,-6-2 0,1 1-26,-3-1 255,-5 3 0,1-6 0,-3 6 0,2 2 0</inkml:trace>
  <inkml:trace contextRef="#ctx0" brushRef="#br0">14646 10316 7608,'28'6'279,"0"-3"0,4-5 416,2-1 1,9-1-853,4 4 1,6 0-937,0 0 1,-27 0 0,1 0 1059,26 0 1,-26 0 0,0-1 54,23-2 1,-24 2 0,1 0-33,0-2 0,-1 0 1,25-3-32,-2-4 0,0 4 127,1 0 0,-3 0-59,3-3 0,-2-1 162,-2 1 1,1 3-222,-1 0 1,0 0-8,-3 0 1,-2-1-327,-7 4 1,-2-4 364,-4 0 0,-4 1 0,-3-1 0,-1 0 0,-1 0 0</inkml:trace>
  <inkml:trace contextRef="#ctx0" brushRef="#br0">24162 4572 7702,'-3'-7'-643,"-1"1"367,-3 0 169,2 1 1,-1-2 105,0 3-115,-1-3 206,2 6-266,1-7 1,4 6-33,0-4 208,0-1 0,0-6 0,0-1 0</inkml:trace>
  <inkml:trace contextRef="#ctx0" brushRef="#br0">24236 4451 7306,'0'9'125,"0"0"-55,0 1 0,0-1 18,0 0 1,0 4-108,0-1 1,0 1-4,0 0 1,-4-3-9,-2 3 0,-2-3 45,-2-1 1,2 1 148,2-1-94,-3-4-21,4 3-43,0-7 31,1 3-62,12-4 0,-2 0-125,7 0 1,0-4 41,0-2 0,2-2 51,-2-1 1,2-1 30,-2 1 1,2 0 24,-2-1 0,2 2 136,-3 2 0,2-2-100,-2 1 1,-1 2 85,1-1-67,-2 4-38,0-2 1,-5 3-27,-2-2 0,-3 2 32,-3-3 1,-6 3-33,-7 1 1,-3 0-4,-2 0 183,-3 5-88,-4-4 1,-3 10-63,0-2-185,0 7 284,3-6 1,1 8-118,2-3 1,2 0 14,5 0 0,0-3-195,3 0 170,1-2 1,9-3-31,2-1 66,-2-4 1,5 2-21,0-4 1,7-5 138,6-4 0,3-1-185,0-2 1,1-2-3,2 2 0,-1-4-2,1 4 0,-4-3 133,-3 2 1,-2 1-94,0 2 1,-5 4 175,-2 0-70,-2 4 56,-1-2 1,-1 1-183,-2 0 0,-2-1 14,-5 4 1,1 4-72,0-1 1,-1 4-180,1-1 1,0 2-996,-1 2 1253,1-1 0,0 0 0,-1 1 0</inkml:trace>
  <inkml:trace contextRef="#ctx0" brushRef="#br0">24255 13529 7644,'0'-10'865,"0"1"0,0 3-610,0 0 1,3 3-252,0-4 88,0 5 55,1-2 0,-2 4-246,4 0-34,-3 0 0,4 4-130,-4 2 1,-4 4 122,-5 2 0,-8 3-45,-4 3 1,-2-1 28,-5 1 0,1-2-15,-1 3 1,0-2 39,3-4 0,0 2 20,4-2 1,0 2-323,2-3 385,3 1 0,7-5 19,0-2 1,4 0-200,-2-3 99,3-2 1,6 2 79,1-6 1,6 1-1,4-5 1,1 0 41,2-5 1,5 0-68,4-3 1,0 2 123,3-2 0,1 2-32,-1-2 0,3 0 48,-3 0 0,-1-2-43,-5 5 0,-3-4 112,-3 4 0,-4 3-38,-3 3 202,-6 3-154,-2-1 0,-9 4-81,-4 0 1,-5 6 16,-4 3 1,-2 0-3,-2 4 1,0 1 0,-3 2 1,-2 0 24,2 0-99,2 1 43,1-6 1,3 5-23,0-3 1,5-2 9,1-5-214,3 2 148,1-7-377,4 4 217,17-5 1,1-5 99,15-1 0,-2-2 55,2-1 1,4-4-4,2 1 0,-2-1-50,-1 4-365,-2 0 409,-5-1 0,-2 4 208,-7 0 0,-4 4 89,-5-1-46,-4 2 1,-9 5-1,-10 2 131,-4 2 0,-4 3-164,-3 1 0,-1 0-27,-2 3 1,1-2-77,-4 2 1,4 0 8,-1 0 0,2 0-14,1-3 1,4-2-169,2 3 1,3-7 100,0-3 0,4 2 0,2 0 0</inkml:trace>
  <inkml:trace contextRef="#ctx0" brushRef="#br0">24311 9637 7763,'5'-14'291,"0"0"-247,-2-5 1,2 5-46,5 1 0,-3-1 81,2-2 0,-1 3 147,8 0 1,-4 3-173,4 1 0,-1-1-113,4 1 0,3 0 59,-1 0 1,0 0-97,-5 3 1,0-2 21,-3 2 1,-2 0 102,-5 0-329,2 4-46,-6-2 115,2 0 0,-12 3 137,-1-2 0,-10 2-3,1 1 0,-10 0 35,0 0 0,-6 0-6,0 0 0,1 1 134,-2 2 0,9-1-80,-2 4 1,6-1 134,0 1 0,7 3-56,2-3 1,4-1-5,3 1-60,2-4 0,5 6 0,2-5 1,6 0 43,7-3 1,1 0-1,2 0 1,4-1 103,1-2 0,3 1-80,1-5 1,-1 2 112,-2-1 0,1 1-27,-4 2 0,-4 2 113,-2-2-197,-5 2-225,2 1 173,-7 0 1,-6 3-21,-7 0 1,-6 4-51,-6-1 1,0 3 67,-6 0 1,0-3-237,-3 0 200,0 0-2,4 4 0,-1-4-10,3 0 1,0-4 23,3 1 1,5 1 1,2 0 0,4-1-101,2-3-21,4 0-289,-2 0 306,16 0 0,-3 0 30,9 0 0,0 0-40,4 0 0,-2 0-23,5 0 1,-5 0-95,-2 0-147,1 4 383,-9-3 0,0 7 0,-6-3 0</inkml:trace>
  <inkml:trace contextRef="#ctx0" brushRef="#br0">19320 15670 7651,'13'5'0,"2"-1"71,4-4 0,-1 0 143,1 0 1,-1 0-222,1 0 1,1 0 6,1 0 0,-1 2 19,2 1 1,-3-2 6,0 2 0,1-1-178,1 1 1,-1-2 74,2 2 1,1-1-136,-2 1 1,5-2 146,-1 2 0,-1-2-95,1-1 0,-4 0 169,4 0 0,0 0-60,3 0 0,0 4 169,0-1 1,3 1-22,0-1 1,0-2 83,-3 2 1,3 1-97,0-1 1,3 3-13,-3-2 1,3 2-67,-3-3 0,4 1-10,0-1 0,4-2-172,1 2 0,4 1 206,-4-1 1,5 1-372,-2-4 0,3 0 378,0 0 1,2 0 65,1 0 0,-1 0-23,2 0 0,0 0 134,0 0 1,3 0-125,-4 0 0,4 0-42,-3 0 1,-23 1-1,1 1-18,0-1 1,-1 1 0,0 0 0,-1-1 16,2-1 0,0 0 0,0 0 0,0 0-60,0 0 1,0 0-1,0 1 1,1 1 31,20 1 1,-22-1 0,0-1-5,26-1 1,-26 0 0,1 0-3,0 0 1,0 0 0,0 0 0,1 0-2,0 0 0,1 0 1,-2 1-1,0-1-17,2 2 1,-1-1 0,1 0 0,0-1-173,0 2 1,-1-1 0,1 0 0,-1 0 171,-1-1 1,0 0 0,0 0 0,0 0 23,0 0 0,0 0 0,25 0-73,-1 0 0,0 0 16,1 0 0,0 1-10,-7 2 0,3-2-11,-6 2 0,-1-2-190,-2-1 0,-2 0 210,0 0-62,-1 0 69,-4-4 1,2 3-8,-4-2 1,0-2-19,-3 2 1,3-1-11,0 1 0,0 1-13,-3-4 1,0 3 120,0-4 1,-3 4-55,0-3 1,-5 3 267,2-3 0,-2 4-177,-2-1 0,0-1 336,-3 0 0,0-2-203,-3 3-114,-1 0 1,2 0 63,-4 0-131,-3 0-26,-2-1 0,-4 2-5,0-5 1,-1 4-8,-2-3 0,-4 3 6,-5-3 1,1 1-4,-5-2 0,1-1 133,-4 2 0,0 1-117,1-2 0,-2 1 103,-2-3 1,-1 1-73,-5 1 1,-4 0 3,-3 4 0,-2-4-43,-3 1 1,1 0-136,-5 0 0,4 3 145,-4-3 0,2 4-9,-2-1 0,4-1-229,6 1 0,-1-5 62,4 2 0,-2-1-34,5 1 0,2-3 18,7 3 1,5 1 94,1-1 1,3 3 25,1-4 1,3 4 1,3-3 0,3 4 74,3-1 1,4-1 329,5 1 1,4 0-185,5 3 0,4 0-36,6 0 0,3 3-78,7 0 1,-2 4-212,4-1 1,1-1 238,2 2 0,1-2-2,0 1 1,-1 2-5,1-1 1,2-2 7,1 1 1,0 0 136,-4 3 0,0-2-32,-3-1 0,-1-1-87,-5 1 1,-1 3-116,-2-3 0,-2-1 70,-4 1 1,-4-3-131,-2 3 0,-3 1 115,0 2 1,-5-3-85,-1 0 0,-7 1-2,-3 2 0,-2 0 154,-1 0 1,-5 1-165,-4-1 0,-6 5 33,-7 1 1,-1 3 194,-5 0 6,0 1-399,-4 0 0,-2-1 178,-7 1 0,2-1-1,-5 1 1,4 0-1,-3-1 0,-5 4-245,22-11 0,-1 0 1,2 0-1,0-1 36,0 0 1,0-1-1,-2 0 1,0 0-475,1-2 0,-1 1 728,-3 1 0,-1 0 0,3-1 0,1-1 0,-4 2 0,-1 0 0,2-2 0,-1 0 0,0 1 0,-1 0 0</inkml:trace>
  <inkml:trace contextRef="#ctx0" brushRef="#br0">18789 15558 7633,'10'0'543,"2"-1"68,0-2 0,4-2-433,-4-4 0,5-4-45,-2 1 1,3 3-32,1 2 1,-2 5 127,-1-1 0,-3 1-165,-3-1 1,-4 2-101,0-2 0,-3 2-240,3 1 228,-4 0-108,2 0-125,-4 0 264,-8 0 0,-1 0-23,-7 0 0,-1 1 26,1 2 0,-2-2 84,-4 2 0,-2 2-29,-4 2 0,-1-2-45,-2 1 0,-4-3-24,-2 3 1,-7-1-312,4 2 0,-6 1 157,-3-2 0,-3-1 172,24-2 1,0 1 0,0-2-1,0 2-7,0 0 1,0 1 0,1 0 0,-1-1 12,0 1 1,0 0 0,-1-1 0,0 1 32,1 0 0,0-1 0,-3 1 0,0 0-26,1-1 1,1 1-1,-1 0 1,0-1-18,-1 1 1,0 0-1,1-1 1,1 1-42,-2 0 0,0-1 0,0 1 1,0-1-203,-2 1 0,1 0 1,0-1-1,1 1 185,0 0 1,0-1 0,3 1-1,0 0 56,-1 0 1,0-1 0,-22 2-169,24-3 1,1 0 0,-20 4 155,5 2 1,1-3 46,6 0 0,5-3-3,1 4 1,5-5 196,-2 1 0,8-2-132,-2-1 1,7 0 841,-1 0-801,-1 0 0,3 0 446,-1 0-341,6-4-65,2 3 0,4-4 73,0 1 14,0-1 0,1-4-158,2 0 1,5-1 26,4 1 0,8-3-210,-1-1 1,6-2-33,-1 2 1,3-3-52,1 0 0,3 2 138,0-2 1,3 4 11,-3-4 1,4 2 68,-4-2 1,0 2 106,-3 1 1,-1 3-9,1-2 0,-4-2-108,-2 2 0,-2-1 104,-2 4 1,0-3-52,-3-1 0,2 1 32,-5 2 1,1 1-97,-4 0 1,-1-4-148,-1 1 1,-2-1 95,-2 0 0,-2 3 13,2-3 1,-3 3-57,-3 1 0,-3 3 73,-7-1 1,-2 4-134,-7-3 1,-6 4 55,-6-1 1,-6 6 29,-4 3 1,-1 2-256,-2 2 1,-2 2 297,3 1 1,-2 2 25,8-3 0,-4 5 9,4-1 0,0 1 35,3 2 0,4-2-100,6-1 0,-1 1 19,3-1 1,3 1 26,3-2 1,5 2-4,5-5 0,-1 0 58,1-2 0,1 2 6,1 1 1,3-1 288,4-3 0,1 1-187,2-1 0,5 1 35,7 3 0,5-3-134,8 2 0,5 3-90,4 0 0,12-1-222,-22-8 1,2 0 0,1 0 0,1-1 90,-2-1 0,1 1 1,3-1-1,1 0-229,0-1 0,0 0 0,2 2 0,1-1 227,0-1 0,0 0 0,-2-1 0,-1 0-606,-1 0 0,0-1 749,1 0 0,1-1 0,-5 0 0,0 0 0,3 0 0,0 0 0,-1 0 0,0 0 0,-1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1657 3538 7740,'7'-5'-259,"-1"2"537,0 2-250,3 1 0,1 0 1,0 0 34,2 0 1,0 1-4,3 2-34,1-2 0,2 4 38,1-2 0,3-2 51,-1 2-75,5-2 27,-2-1 0,5 0 11,2 0 0,-2 0-35,2 0 0,1 0 14,-1 0 0,4 0-60,0 0-988,5 0 1036,-2 0 0,5 0-112,-3 0 1,2 0-169,5 0 1,0 0 207,3 0 1,2 0 34,-24 0 1,0 0-728,0 0 1,0 0 681,0 0 0,-1 0 0,1 0 0,0 0 21,0 0 0,0 0 1,0 0-1,0 0-100,0 0 1,0 0 0,0 0-1,1 0 156,0 0 1,1 0 0,-1 0-1,0 0-46,2 0 1,0 0 0,-2 0 0,0 0 42,0 0 1,1 0 0,-1 0 0,0 0-36,0 0 1,1 0-1,-2 0 1,2 0 3,1 0 1,0 0 0,-2 0 0,0 0-1,0 0 1,1 0-1,1 0 1,1 0 22,-1 0 0,0 0 1,2 0-1,0 0 10,-2 0 0,0 0 1,1 0-1,-1 0 2,0 0 1,0 0 0,3 0 0,-1 0 11,0 0 1,0 0 0,1 0 0,0 0-38,0 0 1,0 0-1,0 1 1,-1-1 34,3 2 0,0 0 0,-1-2 0,0 1-25,1 0 0,-1 1 1,2 0-1,0 0-23,-1-1 1,-1 1-1,0 0 1,1 0 16,-1 0 1,1-1-1,-2 0 1,0 0-12,2 2 1,0 0-1,-3-1 1,1 0-12,0 1 1,0 0-1,-1-2 1,0 0-11,0 0 1,0 1-1,-1 0 1,1 0 21,-1 0 1,1-1 0,0 1 0,-1-1 0,1-1 1,-1 0-1,1 2 1,0-1-11,-1 1 0,1 0 1,1-1-1,0 1 28,0-2 1,0 0 0,0 0 0,1 0 2,-3 0 0,1 0 1,-1 0-1,1 1-28,-1 0 1,1 1 0,0-2 0,-1 1-1,1 0 0,-1 1 0,1 0 1,-1 0-9,-1-1 1,0 1 0,0 1 0,1 0-2,-3-1 0,1-1 1,3 1-1,0 0-19,-1-2 1,1 0 0,1 0 0,-1 1 29,0 0 0,0 1 0,-1-2 0,0 1-22,-1 0 1,0 1-1,1-1 1,0-1 10,-1 0 1,0 0-1,-1 0 1,1 0-4,0 0 0,0 0 0,-2 0 0,0 0 6,0 0 0,1 0 0,0 0 1,1 0 0,0 0 1,0 0 0,1 0 0,-1 0 0,0 0 0,0 0 1,1 1-1,-1 1 1,-1 0 1,-1-1-1,4 1 1,1-1 0,-2-1 1,1 0 0,-1 0 0,1 0-4,0 0 1,-1 0 0,-2 0 0,0 0 1,2 0 0,1 0 0,0 0 0,0 0 1,2 0 0,-1 0 0,-2 0 1,1 0-2,-2 0 1,0 0 0,0 0 0,0 0 27,2 0 1,-1 0-1,1 0 1,-1 0 2,1 0 1,0 0-1,-1 0 1,1 0-17,-1 0 0,1 0 1,-2 0-1,1 1 4,1 1 0,-1-1 0,-2 0 0,0-1-51,3 2 0,-1-1 0,0 0 0,-1-1 43,2 1 0,0-2 0,-3 1 0,0 0-31,1 0 1,0 0 0,-3 0-1,1 0 23,3 0 1,1 0 0,-2 0 0,1 0-5,1 1 1,-1-2-1,-1 0 1,0-1 13,0 1 1,0-1 0,0-1-1,0 0-1,2 1 1,-1 1-1,1-1 1,0 0-7,-1 0 0,1 1 0,-2 0 0,0 1 4,0-2 1,0 1 0,0 0-1,0 1-1,2 0 1,-1 0-1,1-2 1,-1 0 2,1 1 0,0-1 0,-2 1 0,1-1-21,0 2 0,1 0 0,-3 0 1,0-1 12,2 0 1,1-1 0,-2 2-1,0-1-2,0 0 0,0-1 1,0 1-1,-1 1 13,0 0 0,-1 0 1,0 0-1,0-1 0,2-1 1,0 1 0,-2 0-1,0 1-3,1-2 1,-1 1 0,0 0 0,0 0 1,1-1 1,-1 0 0,-1 2 0,1-1 1,0 0 0,1-1 0,0 0 0,0 0-3,-1 1 0,1-1 0,0 0 0,1 0-2,0 0 0,0 1 0,-2 0 0,0 0-6,2-2 1,0 0 0,0 1 0,-1 0 0,0-1 0,-1 0 1,1 2-1,0 0-8,0 0 1,-1-1 0,-1 0 0,0 0 16,0 0 1,0 1-1,0-1 1,0 1-32,24 1 1,0-3 1,-26 1 0,1 1 0,22-3-41,4 4 0,0 0 58,-25 1 1,0-2-1,-2 0 1,1-1-57,-1 1 1,0-1 0,1 0 0,-1 0 21,2 0 1,0 1 0,0 0 0,0 0 10,0-2 1,0 0 0,0 1 0,0 1 27,-1-2 0,1-1 0,1 3 1,-1-1-1,2-1 0,-1 0 0,-1 2 0,0 0-9,0-1 0,0 1 1,0 0-1,0 0 7,-2-1 0,1 1 0,0 0 0,-1 1-24,1-2 0,-1 1 1,1-1-1,0-1 19,23 0 0,-24 1 0,0 0 4,24-1 0,-24 2 0,1 0 20,23-5 1,-2 3-3,-4-3 1,2 2 17,1-2 0,-1 3 95,4-3 1,1 3-96,-2-3 1,-22 4-1,-1 0 38,24-4 0,0 4-43,0-1 0,-1-1 1,-23 3 1,0-1-1,23-4-38,1 3 1,0-2 11,0 2 0,0 2-10,-4-2 0,4-1-13,0 1 0,0 0-9,0 3 1,-2-1 13,1-2 1,0 2-6,0-2 0,-2-2-63,0 2 1,3 0 68,0 3 0,1 0-17,1 0 0,-1-3 20,-23 2 1,0-1-1,-2-1 1,1 0-1,0 1 1,2 1 0,0-1 0,2 1 1,-2 1 0,1 0 1,-2-2-1,1 0 1,2 1 1,1-1-1,-4 1 1,1-1-3,2 2 1,1 0-1,1-1 1,0-1 0,-4 1 1,1-1-1,2 0 1,0 1 4,-3 1 0,1 0 0,0 0 0,0-1-5,-1-1 0,1 1 1,-1 0-1,0 1 45,2-2 0,0 1 0,0-1 1,0 0-23,1 0 0,1 0 0,-1 1 0,-1-1 39,2 2 1,-1 0 0,-3-1 0,0-1-40,4 1 0,-1-1-1,-2 0 1,0 1 8,3 1 1,0 0 0,-2 0 0,0 0-5,-2 0 0,1 0 0,0 0 0,0 0 0,1 0 0,0 0 1,0 0-1,1 0-46,-2 0 1,-1 0-1,-2 0 1,1 0 40,0 0 0,0 0 0,-1 0 0,0 0-55,6 0 0,0 0 0,-3 0 1,0 0 14,22 0 1,-1 1-96,-4 2 1,2-1 124,-21 1 0,0 0 0,24 0-6,-21-2 1,0 1 0,-5-1-1,1 0-13,0 0 1,1 1 0,0 0-1,-1 0 2,3 1 1,-1 0 0,-2 0 0,0-2 5,1 0 1,0-2-1,-1 1 1,0 0-7,1 0 1,0 0-1,24 1 11,-25 1 1,-1-1 0,25 0-15,-23 1 0,0 0 0,21-1-4,4-1 0,-3 3-45,-1 0 0,-2 0-19,0-3 0,-1 3 434,-2 0 0,-2 0-551,1-3 0,-2 0-37,2 0 1,-2 0 92,2 0 1,-5-1-166,0-2 0,-2 1 206,-5-4 0,1 3-193,-1-4 0,-2 4 96,2-3 0,-3 3 375,-3-3 0,0 4-395,-3-1 0,0 2 330,-3 1 0,-4 0-770,1 0 653,-5 0 0,7 0 0,-4 0 0</inkml:trace>
  <inkml:trace contextRef="#ctx0" brushRef="#br0">2188 8333 7788,'9'-9'460,"2"3"-608,1-1 0,0 4 125,3-3 0,1 3 0,2-2 16,1 1-33,-1-3 0,2 5-14,2-1 1,-2-1 67,5 1 0,-1-3 7,1 3 0,0-1-17,0 1 0,0 1 71,10-5 1,-4 4-49,3-3 0,3 1-28,3-1 0,4-2-39,-4 5 1,5 0 70,-2 3-1485,7-4 1472,-3 3 0,3-3-40,-7 4 0,4 3-303,0 0 0,3 0 322,-22-3 1,0 0 0,1 0 0,0 0-9,-1 0 1,0 0 0,1 0-1,1 0 32,-2 0 1,0 0 0,0 0 0,0-1-25,1 0 0,1-1 0,0 2 0,0-1 122,-1-1 0,1 1 0,0 0 0,0 1-5,-1 0 0,1 0 0,-2 0 0,1 0 6,2 0 0,1 0 1,-2 0-1,1 0-60,0 0 1,0 0 0,0 0 0,0 1 7,0 0 0,0 1 1,-1-1-1,1 0-38,1 2 0,1 0 0,0 0 1,-1-1 5,-1 2 1,0-1 0,3-1-1,-1 0-50,1-2 1,1 0-1,1 0 1,0 0-190,0 0 1,0 0 0,-1 0 0,0 0 154,1 0 1,-1 0-1,1 0 1,0 0-6,1 0 0,0 0 1,-1 0-1,0 0-14,-1 0 0,1 0 0,0 0 1,-1 0 57,2 0 1,1 0 0,-1 0 0,0 0-6,1 0 1,-1 0-1,0 0 1,1 0 6,1 0 1,0 0-1,-2-2 1,0 1-5,1-1 1,-1 1 0,2-1 0,-1-1 54,0 2 1,-1-1 0,3 2 0,1-1-47,-1 0 0,0-1 0,0 1 0,0 0 22,0 0 0,1-1 0,-4 2 0,1-1-17,2-1 0,1 1 0,-2 0 0,1 1 1,3 0 0,0 0 0,-2 0 0,0 0-4,0 0 1,-1 0 0,-1 0 0,0 0-3,3 0 1,0 0 0,-2 0 0,-1 0-161,3 0 0,0 0 0,-3 0 0,-1 0 165,1 0 1,0 0-1,-1 0 1,-1 0-59,1 0 0,-1 0 1,2 1-1,-1 1 54,1-1 1,0 1 0,1 1 0,1 0 90,-2-1 0,-1-1 1,2 1-1,0-1-47,0 0 0,1-2 0,-3 2 0,1 0-24,3 0 1,0 1-1,-1-2 1,-1 1-16,0 0 1,0 1 0,2-2 0,-1 1-2,0-1 1,-1 0 0,1 0 0,0 0 8,-1 0 0,0 0 0,0 0 1,-1 0-2,-2 0 1,0 0-1,1 0 1,0 0 53,1 0 1,0 0 0,-1 0 0,1 0-38,0 0 1,0 0 0,0 0 0,-1 1 42,-2 0 1,0 1 0,2-1 0,0 0-79,1 2 1,0 0-1,-2-2 1,0 0 1,-1 1 1,0-1 0,1 1 0,0 1 22,2-2 0,0 1 0,0-1 1,-1 1-5,0-2 1,-1 0 0,0 0 0,0 0-7,1 0 1,-1 0 0,0 0 0,0 0 61,1 0 0,-1 0 0,-2-2 0,0 1-65,-1-1 1,0 1 0,0-1-1,-1 0 16,-1 2 1,1 0 0,-1-1 0,1-1 41,0 1 0,-1-1 0,2-1 0,-1 0-63,0 1 0,0 1 1,0-1-1,0 0 31,-3 0 1,-1 1 0,0 0 0,1 1-23,-2-2 0,0 1 0,-1-2 1,0 1-4,0 1 1,-1-1 0,1 1-1,0-1-33,23 2 1,2 0-12,-2 0 0,0-3-395,-4 0 0,-3 0 182,-3 3 1,-6 0-1327,-3 0 1577,-2 0 0,-2 3 0,-4 0 0,-8-1 0,-5-1 0</inkml:trace>
  <inkml:trace contextRef="#ctx0" brushRef="#br0">2467 11666 7703,'22'-1'-349,"0"-2"0,1 1 174,-2-4 1,3 3 139,4-3 0,0 3 8,0-4 1,3 4-8,0-3 1,4 4-1,-1-1 0,2-2-181,2-1 1,-1 0 224,0 0 1,0 3-28,1-3 1,2 1 193,0-1 0,1-2-65,-4 5 1,0-3 54,0 3 0,2-3-119,1 3 0,-3-4 17,1 4 0,3-3-15,-1 3 0,1-1 7,-1 1 1,1 2-45,0-2 1,6-2 32,0 2 0,0-3-37,-3 3 0,2-3 1,1 3 1,0-4-286,2 4 1,2-4 271,-1 1 1,-24 2 0,0 1-2,24-4 0,-24 3 0,1 0 0,22-2 0,-22 3 0,-1 1 15,24-4 1,-23 3 0,0 0 41,-1 0 1,0 0-1,26-4-45,-25 5 1,-1 1-1,24-5 50,-24 4 0,0 1 1,24-6-40,-24 6 1,1-1-1,22-2 2,-22 2 0,-1 1 1,24 0-26,-24 0 1,1-1-1,0 0 1,0 0-4,1 0 1,0 1 0,3-1-1,-1 0-23,-2 0 1,0 0 0,3 2-1,-1-2 37,0-1 1,-1 0 0,2 2 0,-1-1-49,-2-1 1,0 0 0,3 2 0,-1 0 34,-2-1 0,0 1 1,1-1-1,0 0 13,-1 0 0,0 0 1,1 1-1,0-1 3,-1 2 1,0 0 0,2-1-1,1-1 38,-3 1 0,-1-1 0,3 0 0,-1 1-44,1 1 1,-1 0 0,0 0-1,-1 0 1,2 0 1,-1 0 0,0 0 0,-1 0-47,0 0 0,0 0 0,1 0 1,1 0 49,0 0 1,-1 0-1,1 0 1,-1 0-20,-1 0 0,0 0 0,3 0 0,0 0 12,0 0 1,0 0-1,2 0 1,0 0 46,-2 0 1,0 0 0,0 0-1,-1 0-35,1 0 0,0 0 0,0 0 1,-1 0 2,1 0 1,0 0 0,2 0 0,-1 0-14,-1 0 1,0 0 0,-1 1 0,1 1 4,0 0 1,0-1-1,0 1 1,0-1-215,1-1 1,1 0 0,-2 1 0,0-1 219,0 2 1,0-1 0,-1 0 0,0-1-33,3 2 1,-1 0-1,-2 0 1,0 0 23,3-1 1,0 1-1,-2 1 1,1 0-21,0-1 0,1-1 1,-2 3-1,0-1 22,0 1 1,0-1 0,0-1 0,-1 1 2,1 0 1,0 0 0,1-1-1,-1-1-8,-1 2 1,-1 0-1,2-1 1,-1-1 1,1 2 1,0 1 0,0-2-1,-1 1 7,3 0 1,-1 0-1,2 0 1,-1-1 1,-1 0 1,1-1 0,-2 0 0,1 0 20,2 2 0,0 1 0,0-3 0,0 1-25,1 1 1,1 0 0,-1-2 0,-1 1-22,-1 1 1,-1 0-1,1 0 1,0-1 8,-1 1 1,1 1-1,-1 0 1,1 0-3,-1-1 0,1 0 0,1 0 0,0-1 8,0 1 0,1 0 0,-1-1 1,1-1-4,-1 3 1,0-1 0,1-2 0,1 1 31,1 1 1,0 0-1,0-1 1,1-1-29,-1 2 1,0 0-1,0-1 1,1-1-16,-1 3 1,0-1-1,0-2 1,-1 0-215,0 0 0,0 1 0,0 0 1,0 0 259,-2 0 0,1-1 0,0 1 0,1-1-22,-2-1 0,0 0 0,2 1 0,1 1 1,-2 0 0,1-1 1,1 1-1,-1 0-14,2 0 0,-1 0 1,0-2-1,0 1-4,1 0 1,-1 1 0,0-1 0,0 0-14,1 0 1,-1 1-1,0-2 1,0 1 23,1 0 1,-1 1 0,0-1-1,0-1-25,1 0 0,-1 0 1,-1 0-1,-1 0 20,1 0 0,0 0 0,-1 1 1,1 1-36,1 0 1,0-1 0,1 1-1,-1-1 13,0 0 1,0-2 0,2 1 0,0 0-3,0 0 1,0 0-1,0 0 1,-1 0 5,0 0 0,-1 0 0,0 0 0,0 0-3,0 0 1,1 0 0,-1 0 0,0 0 24,0 0 0,1 0 0,-1 1 0,0-1-19,0 2 0,1 0 0,-1-2 0,0 1-29,0 0 1,1 1 0,1-2 0,0 1 26,2-1 1,-1 0 0,-2 0 0,0 1-15,1 0 1,0 1 0,-2-2 0,1 1 28,2 0 0,0 1 1,-1-1-1,0-1-1,1 0 0,1 0 0,-2 1 1,1 1 8,0 0 1,1-1 0,0 1 0,1-1-174,-2-1 0,0 0 0,2 1 0,-1-1 220,1 2 0,0-1 1,-3 0-1,0-1-50,-1 2 1,1 0 0,-1-1 0,1 0 41,1 0 1,0 1 0,0-2 0,-1 1-28,-2 0 1,0 1-1,1-1 1,-1-1-43,0 0 1,0 0 0,1 1 0,-1 1 43,0 0 0,0-1 0,0 1 0,0 0 0,-1 0 1,-1-1 0,1 0 0,0-1-50,-4 2 1,1 0 0,2 0-1,0 0-38,-2-1 1,-1 1 0,0 0 0,-2-1-6,-1-1 1,-2 0-1,0 0 1,0 1-133,20 2 1,0-2-1025,-6 2 1224,-1-2 0,-3-1 0,-2 0 0,-4 0 0,-4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13603 8315 7683,'-14'-5'0,"-1"3"-350,3-4 0,-3 1 0,-3-2-79,-1 1 563,0 3 0,-2-2-52,-1 2 0,-1 2 13,1-2 0,2-1-47,-5 1 0,0-3-5,-3 3 0,0-2-46,0 2 0,4 1 50,-1-4 1,0 4 15,-3-1 1,0 1-13,0-1 1,0 2-42,0-2 0,-3 1-8,0 2 0,-3 0-3,3 0 0,-4 2 13,1 1 0,-2-1-4,2 4 0,-2-3-53,2 3 1,-2 0 57,-1 4 1,-1-1-210,1 0 1,0 1 195,0-1 1,-4 1-107,1 3 1,-1-2 65,4 5 1,-3-2 31,0 2 0,-1 1-9,4-1 0,-3 1-2,-1 2 1,1-4 115,3 1 1,0-1-112,3 4 0,-2 3 44,2 0 1,2-1-28,1-2 0,2 0 109,1-1 0,-1 2-87,-2 2 0,2 0-39,-2 3 0,2-1 65,1-2 1,1-3-5,2 3 1,-1 1-34,5-1 1,-2 0 9,1 0 1,0 2-90,-3 4 1,2-1 76,4-3 1,2 2-6,1-4 1,3 4-4,3-1 1,0 2 2,-2 1 1,1-1-52,-1 1 1,2 1-6,0 2 1,4-2 134,0 2 0,4-1-82,-1 1 1,2-2-3,1 2 0,-3 2-1,-1-2 0,1 1 6,3-1 1,0 1 5,0 2 0,0 1 4,0-4 0,0 1-4,0-1 0,3 2 1,1 5 1,2-4 37,-3 0 1,5-4-43,1 1 0,2-2 58,4-1 1,1 0-41,2 0 0,5 0 5,2 0 1,-1-1-33,1 1 1,-1 0 6,4 0 1,1-3 45,2 0 0,-1-4-4,5 0 1,0-1-76,5-1 0,-1-1 39,5 1 1,-1-1-256,4 1 0,-22-10 0,0 1 249,-1-1 0,1 0 1,2-1-1,1 0-12,0 0 0,0-1 0,0 0 0,0-1-3,1 2 1,1-1 0,-1-1-1,0 0 2,0 0 0,1 0 1,-2 0-1,2-1-2,0 2 1,2-1-1,-1-1 1,0 0 4,1 1 0,1 1 1,-1-2-1,1 0-7,0 0 1,-1-1-1,0 1 1,-1 0 6,2-1 0,-1 1 1,1 0-1,1-1-252,1 1 0,1 0 0,0-1 0,0 1 251,-1-1 1,-1 1 0,-1 0 0,1-1-29,0 1 1,0 0 0,-1-1-1,-1 1 1,5 0 0,1-1 0,-2 1 0,0 0-6,2 0 1,-1-1-1,0-1 1,0 0 30,1 0 0,-1 0 0,0 0 0,0 0-1,1 0 1,-1 0-1,0 1 1,0 0 19,1-1 0,-1 0 1,0 0-1,0-2-27,1 1 1,-1 0 0,0 0 0,0 0 27,0-1 1,1 1 0,0 0 0,1-1-23,0-1 1,0 0 0,2 0 0,0 0 14,-1 0 0,0 0 0,-2 0 1,0 0 7,-1 0 1,0 0 0,1 0-1,0 0 6,1 0 1,-1 0 0,3 0 0,-1 0 1,-1 0 0,0 0 1,0-1-1,-1-1 3,0 0 0,-1 1 0,2-1 0,-1 0 36,1 0 1,0 0-1,0 2 1,1-2-32,-2-1 0,1 0 0,1 2 0,0-1 16,2-1 0,0 0 0,-2 1 0,-1 1-16,0-2 0,0 0 1,4 1-1,0 0-389,0 0 1,1-2 0,2 1 0,0 0 353,-3-2 0,1 1 1,-1 0-1,0 2-63,-3-2 0,0 1 0,5 0 1,-1 0 60,0-1 0,-1-1 0,2 0 0,-1 2-44,-2-1 0,0 1 0,-2-1 0,0 0-176,-2 1 1,1 0-1,1-1 1,0 0 209,0-1 0,0 0 0,-2 1 0,0-1 9,-1 0 0,0 1 0,0-1 0,0-1-12,2 0 0,0 0 0,-3 2 0,0 0 64,1-3 0,0 1 0,0 3 0,-1 1-23,1-3 1,0 1 0,2 0 0,0 0-14,0 0 1,0-1-1,1 0 1,1 1-11,0-1 1,-1 1 0,0-1-1,0 1 2,0 1 0,0 0 0,0-1 0,0 0-51,0 1 0,1 0 1,0-2-1,0 0 48,0-1 1,-1 0 0,-1 1 0,0-1-13,-2 0 1,0 0-1,1 0 1,-1 1 2,-2-2 0,1 1 1,1 1-1,-1-1 10,2-2 1,-1 0 0,0 2 0,-1 0-35,0-2 0,0 0 1,-1 2-1,0 0 35,-1-2 1,0 0 0,0 2 0,-1 0-1,1-2 0,0 1 1,-1 0-1,0 1 3,0-2 0,-1 1 0,0 1 1,-1 0-13,2 0 1,0 0 0,-3-1 0,0 0 6,2 1 1,1 0 0,-2-2 0,0 0-33,0 2 1,0 0-1,-2-2 1,-1-1 101,-2 2 1,1-1 0,-2 1 0,1-1-107,1 1 1,-1-1 0,24-8 28,-7-2 1,0 1 440,-3-1 0,-6 3-431,0-7 0,-4 5 1,-2-5 0,-4 1 557,-2 0 1,-3-2-567,0-2 0,-1-1 463,-3 5 1,-1-4-452,-5 3 1,-4-4 310,-2 1 1,1 1-317,-1 0 0,-1-1 191,-5-3 1,-2 3-186,-4 0 0,-2 0 11,-1-3 1,-2 1-19,-5-1 0,-4 0 1,-2 0 0,-2 0-134,0 0 1,-6 0 134,-1 0 1,-2 0-222,-1 0 1,-3 1 234,-1 2 0,-3-1-4,0 1 1,20 12-1,-1 0-12,-2 0 0,1 1 1,-2-2-1,0 1 1,-1 0 0,-1 1 0,1 0 0,0 0-2,-2 0 0,0 0 0,0 1 1,-1 0-263,-2-1 0,0-1 1,0 1-1,0 0 251,-1 0 1,-1-1 0,0 0 0,1 0 12,-2 0 0,-1 1 0,-1 0 0,1 0-32,-1-1 0,0 1 1,0 1-1,0 0-289,2-1 0,0 0 0,-4 1 0,0 0 299,-1-2 1,0 1 0,-1 1 0,0 1 0,2-1 1,-1 1-1,-1 0 1,0 0-4,1 1 1,0-1 0,-4 0 0,-1-1 21,2 0 0,0 0 0,-1 0 0,1 0-15,0 2 0,0 0 1,2-1-1,0 1 31,0 0 0,-1-1 0,-2 1 0,0 1-14,0 0 1,-1 0 0,-1-1 0,1 1 3,0 0 0,1 0 1,-1 0-1,0 0 10,1 0 1,-1 0 0,-1-1 0,0 0 4,0 1 0,0 1 0,-2 0 0,1-1-15,1 1 0,-1-1 0,-1 1 0,0-1 2,0 1 0,1-1 1,0-1-1,-1 0-296,1 1 1,-1 1 0,2 0-1,0-1 294,-2 0 1,1 1-1,1 1 1,-1-1 47,0 0 0,-1-1 1,2 2-1,1-1-44,-1 0 1,0-1 0,1 2 0,0 1 25,0-2 0,0 1 1,1 1-1,0 0-198,1 0 0,0 0 1,-2 2-1,0 0 167,2 0 1,0 0 0,-2 0 0,0 0 0,2-2 1,0 1 0,0-1-1,-1 1 0,1 1 0,0 0 0,-2-1 1,-1 0-49,1 0 0,1 2 1,-3-1-1,-1 0 25,2 0 1,0 0 0,2 1 0,0-1-17,3 0 1,-1 0-1,-2-1 1,0 0 25,0 0 0,-1 1 1,0 1-1,0-1-17,2 0 0,0 0 0,0 2 0,0 0-8,3-1 0,0 1 0,-4 0 0,0 1-47,3 0 1,-1 0 0,0-2 0,-1 1 39,3-1 1,0 1 0,2-1 0,1 0-60,0 2 0,0 0 1,0 2-1,0 1-44,0 0 1,0 0 0,0-1-1,0 1 143,2 0 0,0 0 0,1 1 0,0-1 0,1 2 0,-1 1 0,0-1 0,0 1 0,-1 0 0</inkml:trace>
  <inkml:trace contextRef="#ctx0" brushRef="#br0">6117 8519 7713,'-32'3'77,"-1"0"0,0-1 1,1 0 108,-1-2 1,1 0 0,-3 0 0,0 1-737,0 0 0,-1 1 0,-1 0 0,1 1 441,-2 1 0,1 1 0,-2 2 0,0 0-26,1 1 0,-1-1 0,-4 1 1,0-1 85,0 1 0,-1-1 0,-1 1 0,0 0-242,0 1 1,0 0-1,-2 2 1,-1 0 314,1 0 0,1 0 0,-2 0 1,1 0-254,0-2 1,1 0 0,-1 2 0,-1 0 202,0 0 0,0 0 0,2 0 0,-1 0-6,1 0 1,-1 0 0,-1 1 0,0 0 18,1 2 0,1 0 0,-2 0 1,0 0 27,2 0 0,-1 0 1,3 1-1,-1 1-17,2-1 1,-1 1 0,2 1 0,0 1-3,-1-1 1,2 0 0,2 1 0,0-1-156,3 0 1,1 0 0,-1 1 0,0 1 158,5-2 0,0 0 0,-1 1 1,0 1 1,4 1 1,0 0 0,0-1 0,1 1-3,3 0 0,1 0 0,1-1 0,1-1 233,-14 16 0,3 5-232,4-5 0,6 1 0,3-4 1,9-2 612,7 2 1,3-1-607,3 1 0,7-2 64,9 2 0,8-2-51,7-1 0,7-3 290,6 0 0,-21-13 1,2-1-289,3 2 0,1-1 1,0 0-1,1-1 4,1-1 0,0-1 1,3 1-1,0 1-27,4 0 0,-1 0 1,1 1-1,1-1-73,0 0 1,0 0-1,0-2 1,2 1 65,0 1 0,2 0 1,-2 0-1,2 1-266,1-1 1,2-1 0,0 2 0,0-1 243,1 0 1,-1 0-1,3-1 1,0 0 29,-16-3 1,0 0 0,0 0 0,16 3 0,0 0-14,-15-4 0,0 0 0,1 1 0,-2-1 0,0 0 0,0 0 14,3 1 1,1-1-1,-1 0 1,-1 0-1,-1 0 1,1-1-1,1 1 0,1-1 1,-1 0-1,-1 1 1,1-1-1,0 1-239,2-2 0,0 0 0,1 0 0,-1 0 0,0 1 0,0-1 249,0 1 1,1-1-1,-1 0 1,0-1-1,-1 1 1,0-1 12,2 1 0,1 1 1,-1-1-1,0-1 0,0 1 1,0-1-21,2 0 1,1 0-1,-1 0 1,0 0-1,0-2 1,0 1 58,-1 1 1,0-1 0,1 0 0,-1-1-1,0-1 1,0 1-31,2 0 0,-1 0 0,1 0 0,-2-1 0,0 1 0,0-1 27,2 0 0,1 0 1,0 0-1,-2 0 1,-1-1-1,1 1-9,-2-1 0,1 0 1,-1 0-1,0-1 0,0 1 1,0-1 12,0-1 1,-1 0-1,1-1 1,-2 0 0,1 0-1,0 0-52,0 0 0,1 0 1,-1-1-1,-1 0 0,-1-1 1,1 1 3,-1 0 0,1 0 0,-1-1 0,-2 0 0,1 0 0,-1 0-22,3-1 0,-1 0 0,0-1 0,-1 0 0,-1 0 0,0 0 32,2-1 0,1 0 1,-1-1-1,-1 0 1,0 0-1,0-1-138,-1 1 1,1 0 0,-1-1 0,-2 0-1,1-2 1,-1 1 105,1 0 1,1-1 0,-1 1-1,-3-1 1,1 1 0,-1-1-37,1 0 1,0 0-1,0-1 1,1 1 0,-2 0-1,1 0 0,13-7 0,-1-1 1,2 2-1,-1-1-38,0-1 0,-1-1 0,-1 2 0,0-1 26,1 0 1,-2-1-1,-2 1 1,-1-1-73,1 1 1,0-1-1,-5 0 1,-1 0 54,0 2 0,0-1 0,-4-1 0,-1 0 26,-1 0 1,-1 0-1,-1 1 1,-1 0 227,-2-1 0,-1 0 1,-2 3-1,-2-1-248,11-20 1,-8-2 141,-4 2 1,-9-3 32,-6 2 1,-13 0 73,-6 0 1,-12 2-146,9 17 0,-1 1 0,-4 1 0,-1 0 204,-3 0 1,-2 0 0,-4-1-1,-3 1-148,-4-1 1,-1 1 0,-4-2 0,-2 1-93,14 7 1,-2 1-1,1 0 1,-3-1 0,0 0-1,-1 1 60,-2 0 1,0 1 0,-1 0 0,-1 0 0,0 1 0,-1 0-216,-2-1 1,-1 1-1,0 0 1,-2 0-1,-1 1 1,-1 1 153,-1-2 1,-1 1 0,0 0 0,12 2 0,-1 1-1,1 0 1,0 0 8,-12-3 0,1 1 0,-2 0 0,11 2 0,0 0 1,-1 0-1,0 0-29,0 0 1,1 0 0,-1 0 0,0 0 0,-1 1-1,-1 0 1,1 0 0,-1 0 20,0 0 0,0 1 0,0 0 0,0-1 0,0 1 1,0 0-1,0 0 0,0 1-4,0-1 0,0 0 0,0 0 1,0 1-1,-2 0 0,-1 0 1,0 1-1,1 0-234,0-1 0,1 1 0,-1 0 0,0 0 0,-1 1 0,0-1 0,-1 1 0,1 0 189,1 0 0,-1 0 0,1 1 0,0 0 0,-1-1 0,0 1 0,0 0 0,0 1-69,2-1 1,-1 1 0,1 0 0,-1 1 0,-2-1 0,0 0 0,-1 1 0,1 0-52,0 0 0,1 0 0,0 1 0,0 0 0,-1 0 0,0 0 0,-1 1 0,2 1 142,1 1 1,0 0 0,1 1 0,-1 0 0,1 0 0,-1-1 0,1 1 0,0 1 22,2-1 0,1 1 0,0 0 0,-1 1 0,0-1 0,-1 1 0,1 1 0,-1-1 0,3 0 0,-1-1 0,0 1 0</inkml:trace>
  <inkml:trace contextRef="#ctx0" brushRef="#br0">2942 11937 7647,'-28'0'-259,"1"0"-33,3 0 1,-3 0 366,2 0 1,-4 0-26,1 0 1,-5 0 64,5 0 1,-6 0-56,0 0 1,-3 1-52,0 2 1,-1-1-156,-2 4 1,0-1 197,-3 1 1,3 6-17,0-3 1,-2 3-6,-2 1 0,-1 1-98,-2 5 1,22-9-1,1 0 60,-1 0 1,0 1 0,-1 1 0,1 0-253,0 2 0,1 0 1,0 1-1,0 1 198,-1-1 0,0 1 0,-1 3 0,1 1-47,-2 0 1,1 1 0,-1 1-1,0 0 39,0 1 0,1 1 0,1-1 0,0 0 47,1 0 0,1 1 1,0 1-1,0 1-13,1 0 0,1 0 0,0 2 0,1-1 13,0 1 1,2 0-1,3-2 1,-1 1 71,0-1 1,1 1 0,4-2 0,0 1-47,-2 1 0,1-1 0,3 1 0,1 0 82,-4 23 1,6-1-244,2-2 1,3-1 190,1 1 1,6-2 46,3-1 0,4-3 95,6-4 0,5 1-114,4-1 0,7-4-12,5-2 0,-16-16 1,1-1 11,-1 0 1,1 0 0,1-1 0,0-1-31,2 1 1,0-1 0,1-2-1,1 0-281,4 1 1,0 0-1,0-1 1,0 0 278,1-1 0,1 0 1,2-1-1,1 0-24,2 0 0,1-1 0,0 0 0,0-1-260,1 2 0,1-1 1,0 0-1,1-1 241,0 2 0,0-1 0,1-1 0,0 0-1,0 0 0,1 0 1,2-1-1,-1-1-6,2 0 1,0-1-1,-15-2 1,1 1 0,-1-1 29,18-1 1,0 0 0,-16 0 0,1 0 0,0 0-9,-2 0 0,0 0 1,0 0-1,1 0 0,0 0 1,0 0-165,1 0 1,0 0-1,1 0 1,-2-1 0,0 1-1,0 0 162,0-1 0,-1-1 0,0 2 1,0-1-1,-1 1 0,1 0-49,15-2 0,0 0 1,-15 1-1,1 0 1,0-1 48,0 1 1,0 1 0,0-2-1,0-1 1,0-1 0,-1 1 41,-1 0 1,0 0 0,1 0 0,0-1-1,0-1 1,0 1-26,2 0 0,-1 0 0,0 0 0,15-3 0,0-1-7,-16 2 1,-1 0 0,0 0-1,1-1 1,0 1 0,1 0 25,0 0 1,0 0 0,0-1 0,-1 1 0,0-1 0,0 1-30,-1-1 0,0-1 1,0 1-1,0-1 0,-1 0 1,1 0-6,0-1 0,0 0 0,0-1 1,0 1-1,-1 0 0,0-1 21,14-4 0,0 0 0,1 0 0,-1-1-239,2 0 0,0-1 1,-3 2-1,0-2 236,-2 0 0,0-2 1,-2 1-1,0 0-5,0-1 1,1-1-1,-5 1 1,-1 1-15,0-2 0,-1 0 1,-3 2-1,0-1 68,0-1 1,0-2 0,-2 0 0,-2-1 6,0 1 1,-1-1-1,-3 1 1,-2 0 76,0-1 1,-2 0 0,-3 2-1,-1 0-106,-1-2 1,0 0 0,11-21 39,-7-4 0,-3-2-31,-9-1 1,-4-2-32,-5 0 0,-10 3-18,2 23 0,-2-1 1,-3 0-1,-1-1-1,-2 2 1,-2 0 0,-4-2 0,-2 2 120,-2 0 0,-1 2 0,-3 2 0,-1 0-196,-1-2 1,-1 1-1,-4 2 1,-1 1 60,1-2 1,-1 0-1,-3 4 1,-2 0-52,0-1 1,-1 1 0,-3 2 0,-1 1 29,0-1 1,0 1 0,13 5-1,-1 0 1,-1 1-51,0-1 0,0 1 1,0 0-1,-3 1 0,1 0 1,-1 1-90,0 0 0,-1 1 0,1 0 1,-2 0-1,0 0 0,-1 1 80,1 0 1,0 1 0,-1 0 0,-4 1 0,-1 0-1,0 1-181,2 1 1,0 0-1,-1 0 1,-2 1 0,-1-1-1,1 1 218,-1 0 1,1-1 0,-1 2 0,0 1 0,0 0 0,0 1-25,-1 0 0,1 0 1,-1 1-1,11 0 1,0 1-1,0 0 0,0 0 75,0 0 0,0 1 0,0-1 0,-1 1 0,-1 0 0,0 1 0,0-1 0,0 1 0,3-1 0,0 1 0,-1-1 0</inkml:trace>
  <inkml:trace contextRef="#ctx0" brushRef="#br0">10251 11778 7644,'-6'-9'-3,"0"0"0,3-1 143,-3 1 1,2 0-77,-2-1 0,0 1 76,-3 0 1,-4-3-222,1 3 0,-6-2 12,0 4 1,-5-1-5,-5-1 0,-3 0 91,0-1 1,-4 4 29,1 0 0,-5 4 8,-4-1 0,1 2-362,-7 1 1,1 1 336,20 0 0,0 1 0,-23 6-6,21-2 1,1 0 0,1 3 0,0-1-45,-3 0 1,0 0-1,0 0 1,0 2-188,-2 1 1,0 0 0,0 0 0,0 2 202,-1 0 1,0 2 0,-1-1 0,0 1-308,-2 0 1,-1 1-1,-1-2 1,1 2 297,-1 0 1,0 2-1,1-1 1,0 0-9,1 1 1,0 1 0,1-1-1,0 0 22,-3-1 0,0 0 1,4 1-1,2 1-6,0-2 1,0 0-1,3-1 1,0 1-190,-1 0 0,0 0 0,2 0 0,0 0 182,0 2 1,0-1 0,0 1 0,1 0-19,-1-1 0,2 1 0,2-2 0,0 1-5,0 1 1,0-1 0,3 0 0,-1 1 3,-2 2 1,0 1 0,2-2-1,1-1-30,1 1 1,1 1-1,0-2 1,1 0 99,-12 18 0,1-1 147,5-1 1,2 1-151,5-2 1,1 2-75,5 1 0,0 1 42,9-1 0,0-1-59,3-2 0,4 6 7,3-3 1,6 2 114,6-2 0,0 1 149,6-1 0,1 0 17,5 0 1,6 1-246,-15-20 0,0 1 0,0-1 0,0 0 103,0-1 0,0 0 1,2 1-1,1 0-45,0 0 1,0-2 0,3 1 0,2-1-81,1-1 1,0 1 0,1 0 0,0 0 11,1-1 1,-1 1-1,2 0 1,0 0-128,1-1 0,1 1 0,0 0 0,0 0 159,4 1 1,1 0-1,-1 1 1,0-1 47,0-1 1,0-1 0,4 2-1,0 0-119,1-1 1,0-1-1,2 1 1,2-1-101,-15-5 1,2-1 0,-1 0 0,0 0-1,-1-1 1,2-1 200,0 1 1,2-1 0,-1 0 0,2 0-1,-1-1 1,1 1-241,-1-1 0,1 0 1,-1 0-1,1-1 1,1 0-1,0 0 196,0-1 0,1 0 1,-1 0-1,1-1 1,0 1-1,0-2 15,-1 1 1,1-1-1,-1 0 1,3 0 0,1 1-1,0-1 6,-2-1 0,0 0 0,1 0 0,0 0 0,1 0 0,-1 0 5,0-1 0,-1 0 0,0 0 0,1 0 1,0 0-1,0 0-1,-2 0 0,0 0 0,1 0 1,0 0-1,1 0 0,0 0 17,0 0 0,-1 0 0,0 0 0,1 0 0,0 0 0,0-1-24,-1 0 0,0 0 0,1 0 1,-1-1-1,1 1 0,-1-1-9,-1-1 1,-1 0 0,0-1 0,3 1 0,0 0 0,0-1 13,-1 0 1,-1 0-1,1 0 1,0 0-1,0 0 1,0 0-53,-2-1 0,1 0 1,-1 0-1,-1 0 1,0 0-1,0-1-22,-1 0 1,0 0 0,1 0 0,0-2 0,-1 1-1,2-1-30,-1 0 1,0 0 0,0-1 0,-1-1 0,0 0 0,-1 0 43,1 0 0,-1 0 1,0-1-1,-3 0 1,0-1-1,0 0-166,1 0 0,-1 1 1,0 0-1,14-7 0,-1-1 144,0 1 1,-1-1-1,-1-1 1,-2-1-36,-2-1 1,-1 0 0,-2 1 0,-1-1 131,-1-1 0,0-1 0,-6 4 0,1-1-57,0-2 0,0-1 0,-5 2 0,-1 0 202,2-1 1,-1-1 0,-3 3 0,-1-1-138,-2 0 1,0 0 0,-1 1 0,-1 0 21,0 0 1,-2-1 0,0-1 0,-1 1-21,10-18 1,-2-5 7,-4 2 1,-6-3-31,-4 0 1,0-1 4,-6 1 0,-2-1-47,-7 1 1,-6-2 27,2 23 0,-1 0 0,-3 1 1,0 1-9,-3-2 0,-1 0 0,-2 2 0,-2 2 23,-2-1 1,-2 0 0,-1 0-1,-1 1 175,-4-3 0,-2 1 0,0 1 0,-2 1-161,-1-1 1,-1 0 0,1 2 0,-2 1 5,-2-1 1,-2 0-1,-1 0 1,-1 1 7,-2 0 0,-2 1 0,13 6 0,0 0 0,-1 0-46,0 0 1,0 1 0,0 0 0,-1 0 0,0 0 0,0 1-26,-2 0 1,-1 1 0,1 0 0,-1 0 0,1-1 0,-1 2-128,-4-1 0,-1 1 0,0 0 0,-1-1 0,-1 0 0,0 1 117,-2 0 1,-1 1 0,0 0 0,1 0 0,0 0 0,-1 0 10,11 2 1,-2 0 0,1 1-1,0-1 1,1 1 0,0-1-1,0 1 1,-1-1-23,-2 1 1,0 0 0,-1 1-1,1-1 1,-1 0 0,1 1 0,-1-1-1,1 1-120,-1 1 1,1-1 0,-1 1-1,1 0 1,-1 1 0,1-1 0,-1 1-1,0 0 142,-1 0 0,0 0 1,0 0-1,0 1 1,1-1-1,0 1 1,0 0-1,-1 0-114,-1 0 1,-1-1 0,0 1-1,1 1 1,1 0 0,0 1 0,0 0-1,0 0 109,0 0 0,0 0 1,0 0-1,0 1 0,1 1 1,1 0-1,0 1 1,-1-1 22,0 0 0,0 1 0,-1 0 0,1 0 0,2 0 0,0 1 0,0-1 0,0 1 0,-4 1 0,0-1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2207 3352 7276,'9'0'-768,"1"0"820,3 0 0,-3 0 6,3 0 0,0 0 125,-1 0-84,5 0 1,-6 0-47,5 0 0,-2 0 11,2 0 0,1 0 55,-1 0 0,5 0-78,0 0 0,5 0-14,-1 0 1,2 0-25,1 0 0,3 0-18,0 0 0,3 0 5,-3 0 0,4 0-13,-1 0 0,2 0 18,-2 0 0,2 0-12,-2 0 1,5 3 2,2 0 0,-1 1 11,-3-1 1,4 1-162,-1 3 1,0 0 185,-2-4 0,2 3 2,0-3 0,5 4 3,-2-4 0,4 3 5,2-3 0,-1 0 64,2-3 1,-2 0-408,2 0 0,1 0 407,1 0 0,-25 0 0,0 0-64,23 0 0,-23 1 1,0 1-9,-1 0 1,0-1 0,1 1-1,-1 0-18,2 0 0,0 0 0,25-1-6,-25 0 1,0 1-1,1 0 1,1 0-4,-2-1 0,0 1 1,2 1-1,1 0-4,-2-1 1,1-1-1,0 1 1,0-1-6,-1-1 1,1 0-1,-2 2 1,0-1-4,2 1 0,-1 0 1,1-1-1,0 1-53,0-2 1,-1 0 0,1 0-1,0 0 34,0 0 1,-1 0-1,2 0 1,-1 0 32,3 0 1,0 0 0,-2 0 0,0 0-4,0 0 1,0 0-1,-2 0 1,1 0 5,1 0 0,0 0 1,0 0-1,0 0-2,1 0 0,1 0 0,-1 0 0,0 1 3,-1 0 1,0 1-1,1-1 1,0 0 4,-1 2 1,0 0 0,1-1 0,1-1-208,-1 2 1,1 0-1,-1 0 1,1 0 229,0-1 1,-1 2 0,1 0 0,-1 0-17,1-1 0,-1 0 0,1 1 0,0-1-1,-1 1 1,1-1-1,1 0 1,0 1 21,0-3 1,0 1-1,0 1 1,-1 1 2,-1 0 0,1-2 1,0 1-1,0-1-17,2-1 1,1 1 0,1-2 0,0 1 4,-2-1 1,1 0 0,1 1 0,1 1-15,0-1 1,1 1 0,-2 0 0,0-1-268,1-1 1,1 0-1,-2 0 1,1 0 240,2 0 0,0 0 1,-1 0-1,-1 0 30,1 0 1,0 0 0,-2-1 0,1-1-21,0 0 0,-1 1 0,-2-1 0,0 1-77,-1 1 0,0 0 0,0 0 0,-1 0 91,2 0 0,-1 0 1,-1 0-1,0 0-7,1 0 1,0 0-1,0 0 1,0 0 0,0 0 1,0 0 0,-1 0 0,1 0-13,2 0 1,-1 0 0,1 0-1,0 0-83,1 0 1,0 0 0,-1-2-1,1 1 90,0-1 0,0 1 1,0-2-1,0 1 28,3 1 0,0-1 1,0 2-1,-1-1 1,0 0 1,0-1 0,0 0-1,0 0-26,-1 0 0,-1 1 0,0-1 1,0 0 0,2 0 0,0 1 0,0 0 0,1 0 2,1-2 0,-1-1 0,1 3 1,0-1 0,-1-1 0,1 0 0,0 2 0,0-1-7,0-1 1,-1 0-1,1 1 1,1 1-5,0-2 1,0-1 0,-1 3 0,0-1-52,0-1 0,-1 0 0,2 2 0,1-1 29,-3-1 1,1 0-1,1 1 1,0 1-57,-1-2 1,-1 0 0,-1 1-1,1 0 50,-1-1 0,-1 0 0,0 2 0,0 0-4,-1 0 0,0-1 1,0 1-1,0 1-14,-1 0 1,-1 0 0,0 0-1,-2 1-38,-1 0 1,-2 1 0,3 0-1,-1 1-65,-1 2 0,0 0 0,-3-2 0,0 0-73,-2 0 1,0 0 225,1 2 0,-1 0 0,20 4 0,1 3 0,-1 1 0,-5-3 0,-2-2 0</inkml:trace>
  <inkml:trace contextRef="#ctx0" brushRef="#br0">2579 5074 7735,'6'-3'0,"1"0"0,-1 0-244,3 3 1,1-1 0,3-1 119,2-1 0,6 0 320,1 3-182,4 0 1,-3 0 2,5 0 0,1 0-21,2 0 0,-4 0 3,4 0 1,-3 0 4,6 0 0,-4 0 7,1 0 1,-1 0 2,1 0 1,-1 0-10,5 0 0,0 0-111,5 0 1,-1 0 123,5 0 0,2 0-240,4 0 0,-23 0 0,0 0 233,26 0 1,-26 0-1,1 0-1,2 0 0,-1 0 0,2 0 0,-1 0 14,3 0 0,0 0 0,-1 0 0,1 0 5,-1 0 0,1 0 1,1-2-1,1 1 1,1-1 1,0 1 0,-1-1 0,0 0-266,1 2 0,-1 0 0,1-1 1,0-1 267,1 1 1,0-1 0,1 0 0,1 0-7,1 1 1,1-1 0,-4 0-1,1 0 1,1-1 1,0 0 0,0-1 0,1 0 7,-1 3 0,0-1 0,1-1 0,0-1-2,1 1 0,1 0 1,-1-1-1,0 0-17,2-1 1,1 0 0,-1 1-1,0 0-261,0 1 1,1 0 0,-1-1 0,1 0 226,2 0 1,1 1 0,-3-1 0,0 0-242,2-1 1,1 1 0,-3-1-1,0 1 252,1 1 0,0 0 0,-3-1 1,1 1 1,2 1 0,0 1 0,-3-2 0,0 0-7,5 1 1,0 1 0,-4-3 0,-1 0 9,0 1 0,0 0 0,3 1 0,0-1-2,-1 0 1,-1 0-1,2 1 1,-1 1-9,-2-2 0,0-1 0,0 3 0,0 0 11,-1 0 1,1-1 0,2 0 0,-1 0-4,1 1 0,-1-1 0,1 0 0,0 1 2,0 1 0,-1 0 0,0 0 0,-1 0-1,1 0 0,1 0 0,0-1 0,1-1-8,0 0 0,0 1 1,-1-1-1,1 1-1,0 0 1,0 2-1,-2-1 1,0 0 8,0 0 1,1 0-1,0 0 1,0 0-2,-1 0 1,0 0 0,1-1 0,-1 1 8,-1-2 0,0 1 1,0 0-1,-1 0 1,-1 0 1,1-1-1,1 2 1,1-1 26,-1 1 0,0 0 0,1 0 0,0 0-31,-1 0 0,0 0 17,0 0 1,0 0-18,-1 0 1,1 0 0,2 0-1,-1 0 6,1 0 0,-1 0 0,2 0 0,0 0 2,-1 0 0,-1 0 1,0 0-1,0-1 7,-3 0 0,1-1 0,2 2 0,0-1-2,-2 0 0,1-1 0,3 1 0,-1 1-7,0 0 1,-1 0-1,-1 0 1,-1 0-106,-2 0 0,0 0 0,1 0 1,1 0 110,0 0 1,-1 0 0,2 0 0,0 0-5,-3 0 0,-1 0 1,3 0-1,-1 0-43,-1 0 1,0 0 40,2 0 0,-1 0-15,-2 0 0,0 0 1,3 0-1,0 0 0,-2 0 0,-1 0 1,3 0-1,-1 0 1,-1 0 0,0 0 0,-1 0 1,1 0-5,-2 0 1,1 0 0,1 0-1,0 0-11,2 0 0,-1 0 0,0 0 0,1 1 12,-2 1 0,-1-1 1,1 0-1,-1 0-57,-4 2 0,0 0 0,2-1 0,1 0 54,-2 1 1,1 0 0,1-2 0,-1 1-25,2 1 1,-1 0-1,0-2 1,-1 0 30,0 1 0,0-1 0,0 0 0,0 0-2,-2 1 0,0-1 0,1 0 0,0 0 7,-1 3 1,0-1 0,-1-2 0,0 1 49,1 1 1,0 0 0,0-1 0,-1-1 73,-1 2 1,1 0 0,-2-1 0,0-1-97,0 3 0,0-1 1,0-2-1,-1 0-22,1 0 1,0 1 0,1 0 0,0 0 1,-1 0 1,0-1 0,-1 1 0,0-1-3,0-1 0,-1 0 0,-1 0 0,0 0 8,25 0 0,-26 0 1,0 0 5,22 0 0,1 0 36,-3 0 0,-2 0 7,-1 0 1,-3-1 541,-4-2 1,-4 2-577,-2-2 0,-2-1-2,-1 1 1,-3-2 554,0 2 1,-5 2-570,-2-2 0,0-1 517,-6 1 0,1 0-670,-4 3 0,-3 0 821,0 0-968,-4 0 53,3 0-110,-5 0 1,-13 4 0,-2 1 0</inkml:trace>
  <inkml:trace contextRef="#ctx0" brushRef="#br0">2439 6769 7655,'0'-6'-536,"0"0"524,5 4 0,0-4 1,4 4 7,0-1 1,2-1 106,1 1-115,-2 2 1,9-7 0,0 1 1,0-1 0,6-1 1,-3 0 11,3-1 0,-4 4 5,4 0 0,-3 1 9,3-2 0,-3 3-21,2 4 1,1 0 5,3 0 0,0 0 5,0 0 1,1 0 2,2 0 1,1 4-9,2 3 0,4 1 4,-1 1 0,-2-2-37,5 3 1,-2-3-258,5 5 1,-4-1 342,2-2 1,-2-3-65,1 0 1,-1 1 32,1 2 1,-1-1 21,2-2 0,-2 3 10,4-3 0,2 1-18,4-1 0,0 3-5,-23-6 1,1 0-1,23 2-12,-24-2 0,0 0 0,26 2-179,-26-2 0,1 1 1,0 0-1,0 0 149,22 2 0,-22-2 0,0 0 21,-1 1 0,1 0 0,0-1 1,0 1 28,-1 0 0,0-1 1,2 1-1,-1 0-37,-1-1 1,1 1-1,2 0 1,0-1-1,0 1 0,1 0 0,0-1 0,0 0-4,-1-1 0,1 0 0,-2 1 1,1-1-3,0-1 0,1-1 1,0 3-1,0-1 26,-1-2 0,1 1 0,1 1 1,0 0-1,-2-1 1,1-1 0,1 1 0,0-1 22,-2-1 1,1 0 0,3 1 0,0 1-35,0 0 0,-1-1 0,2 2 0,-1 1 36,0-3 0,0 1 0,-1 0 0,0 0-41,-1 0 1,0-1 0,3-1 0,0 1 2,0 0 0,0 1 0,0 0 1,1 0 15,-1 0 1,0-1 0,-1 1 0,1 0 2,0 0 0,0 0 1,1-2-1,0 1-266,0 0 1,1 1-1,-1-1 1,0 0 193,0 0 0,-1 1 1,1-2-1,0 1-6,2 0 0,1 1 0,-1-1 1,0-1 46,0 0 0,1 0 0,-1 0 0,1 0-14,1 0 0,0 0 0,-2 1 1,1 1 15,1 0 0,0-1 0,-1 1 1,-1-1-1,1-1 0,-1 0 1,0 1-1,0-1 20,0 2 1,1-1 0,-1 0-1,0-1 2,0 2 1,1 0 0,-1 0 0,0 0-22,0-1 0,1 1 1,-1 1-1,1 0 2,1-1 1,0-1 0,-1 2 0,-1 0-12,2-1 1,0-1-1,-1 1 1,0 0 13,1-2 1,0 0 0,1 0 0,0 0-66,2 0 1,0 0-1,-2 0 1,-1 0 38,0 0 0,0 0 0,-1 0 0,0 0-249,1 0 1,0 0 0,0 0 0,1 0 288,0 0 0,0 0 0,1 0 0,-1 0 1,-3 0 1,0 0 0,5 0-1,-1 0-20,-2 0 1,0 0-1,2 0 1,1 0 5,-4-1 0,1 2 0,1-1 0,1 1-9,-2 0 1,-1 1 12,3-2 0,0 1-4,-1 1 1,0 0 0,0-2 0,0 0-82,1 0 0,-1 0 1,-2 0-1,0 0 14,2 0 0,0 0 0,0 0 1,-1 0 37,4 0 0,1 0 1,-3 0-1,1 0 33,0 0 1,-1 0-1,-1 0 1,0 0 0,3 0 1,1 0 0,-2 0 0,0 0-20,3 0 0,0 0 0,0 0 1,0 0 2,1 0 1,1 0 0,-3 0 0,-1 0 0,0 0 0,1 0 0,-2 0 1,0 1 5,3 0 0,0 1 1,-4-1-1,0-1-69,1 2 0,0-1 1,-2 0-1,0-1 62,2 0 1,0 0 0,-2 0-1,0 0 18,2 0 0,0 0 0,0 0 0,0 0-5,-2 0 1,1 0 0,-1 0-1,0 0 50,2 0 1,0 0 0,-3 0 0,1 0-46,2 0 0,-1 0 0,-1 0 0,-1 0 10,1 0 1,1 0 0,-2 0-1,-1 0 38,3 0 1,-1 0 0,0 2 0,1-1-35,1 1 0,0-1 1,-1 1-1,1 1-8,0-2 1,0 1 0,-1-2 0,0 1-29,1 0 1,0 1 0,-2 0 0,1 0-7,3 0 0,-1-1 0,-2 1 1,0-1 3,0-1 0,-1 0 1,-3 0-1,0 0-9,2 0 1,0 0 0,-2 0-1,0 0 17,4 0 0,-1 0 0,-3 0 0,-1 0-5,2 0 1,-1 0-1,-1 0 1,0 0 11,2 0 1,-1 0 0,0 0 0,0 0-11,0 0 0,1 0 0,1 0 0,-1 0 21,1 0 0,0 0 0,0 0 0,0 0-29,-2 0 0,0 0 0,0 0 1,0 0-1,-2 0 0,1 0 0,1 0 0,-1 0-15,0 0 0,0 0 1,0 0-1,1 0-7,0 0 1,1 0 0,-1 0 0,0 0 26,0 0 1,1 0 0,-1-1 0,0-1-10,0 1 1,1-1 0,-2 0 0,1 0-82,-1 0 1,-1 1 0,2 0 0,-1 1 108,-2-2 0,0 1 1,2-2-1,0 1 56,-2 1 0,0-1 1,2 1-1,-1-1-63,-1 2 1,0 0 0,2-1 0,0-1 10,-2 1 1,0-1-1,0 0 1,-1 1-24,-2 1 1,0 0 0,3 0 0,0-1-2,-2-1 0,1 1 0,1 0 0,-1 1 5,0-2 0,-1 1 0,-1-1 0,-1-1-74,0 2 0,-1-1 0,3-1 0,-1 0 57,0 1 1,0 1-1,2-1 1,0 0 1,-4 0 0,1 1 0,0 0 0,1 0 66,-3-2 1,0 0-1,2 0 1,2 0-44,-3 0 0,1 0 0,-1-1 1,2 1 8,0 1 0,0 1 1,-2-2-1,0 0-8,0 1 0,1 0 0,0-1 0,1 0 8,0 2 1,0-1-1,-1-1 1,1 0-7,0 1 0,0 1 0,-1-1 0,1 0-5,0 0 1,0 1 0,1-1 0,0-1-8,-1 1 0,0-2 1,0 0-1,-1 1 3,1 1 1,0 1-1,0-2 1,-1 0-3,1 1 1,0 1 0,1-3 0,0 0 13,0 1 0,-1 0 0,0-1 1,1 0 0,-1-1 1,0 1 0,0 0 0,0 1-4,-3 0 1,0 0 0,2 0-1,1 0 1,-3-2 1,0 1-1,1 0 1,1 1 1,-1 0 0,1 0 0,-2 1 0,0-1 1,2 0 1,-1 0-1,1-1 1,0 1-40,0 1 1,-1 1-1,1-3 1,-1 1 31,-1 2 1,0-1 0,1-1 0,0 0-36,-1 1 0,0 1 0,2-2 0,1 0 27,-3 1 1,0 1 0,1-3 0,0 1-2,-1 2 0,0-1 0,0 0 0,0 0 0,-1 0 1,1 1-1,2 0 1,0 1-2,1-2 0,0 1 1,0 0-1,-2 1-5,1 0 0,-1 0 1,1 0-1,0 0 5,0 0 1,-1 0 0,2 0 0,0 0 5,-1 0 0,-1 0-5,1 0 1,-1 0-5,2 0 1,-2 0 0,-1 0 0,-1 0-1,3 0 0,-1 0 0,-2 1 0,0 1 1,1-1 0,0 1-50,0 2 0,0-1 44,19 2 0,4 4-16,-4-3-257,-1 2 159,-3 2 1,-2-2 126,-4 4 0,0-6 0,-1 7 0,-5-1 0,-7-1 0,-3-3 0</inkml:trace>
  <inkml:trace contextRef="#ctx0" brushRef="#br0">2235 8370 7730,'5'-1'35,"-2"-2"0,2-2 0,1-4 0,3 3-158,0-1 0,4 1 84,3-3 0,0 0 116,0-1 0,1 1-53,-1 0 1,2-1 96,0 1 0,1 3-49,-1 0 1,-2-1 143,-1-2 0,1 0-147,3-1 0,3 1 22,3 0 1,2 0-71,1-1 0,1 2-12,2 2 1,-1-3-73,4 3 1,0-2 72,4-1 1,0-1-320,2 1 0,0 0 290,3-1 0,-1 1-18,2 0 0,3 1 55,-3 1 0,3-1 4,-3 2 0,0 1 101,0-2 1,4 2-114,-1-1 1,3 1 36,-1 2 1,0 1-23,-23-1 1,1 0 0,22 0-195,-22 2 1,-1-1-1,0 1 1,1 0 198,1 0 0,0-1 1,25 1-1,-27 0 1,0-1-1,24 1 52,3 1 1,-2 0-26,2 0 0,-26 0 0,0 0-265,23 0 1,2 0 236,-2 0 0,-23 1 0,1 1-18,0 0 1,0-1 0,-2 1 0,1 0-16,0 0 0,1-1 1,-1 0-1,0 1-4,1 1 0,0 0 1,1-2-1,1 1 4,0 1 1,-1 0-1,0-1 1,0-1-8,-3 2 1,1 0-1,2-1 1,0-1 11,-2 2 1,1 1 0,3-1 0,0 0-5,-2 2 0,0-1 0,1-1 1,-2 0-2,-1 1 1,-1-1-1,3 0 1,-1 0 3,-2 1 0,1 1 1,1 0-1,1-1 3,-3 1 0,1 0 0,1-1 0,0 1-3,0 0 0,0-1 0,3 1 0,-1 0 0,-2-1 1,0 1 0,3 0 0,-1-1-3,0 1 0,-1 0 1,1-2-1,-1 0-1,-1 0 0,0 0 1,3 0-1,0 0-190,0 2 1,0 0 0,2-2-1,0 0 191,-2 0 0,0 0 0,1 0 0,0 0 3,-2 2 0,2-1 0,1 0 0,0-1-2,-2 0 0,0 0 1,3 0-1,1 0 46,-2 2 1,-1-1 0,1 1 0,0 0-41,-1-1 1,1 1 0,-2 0-1,1-1 3,2 1 0,0 0 0,1-1 0,-1 1-7,1 0 0,-1-1 0,1 1 1,1-1-2,-2-1 1,0 0 0,2 1 0,1 0 2,-1-1 1,-1 0 0,0 0 0,1-1-1,-1 2 0,1-1 1,0-2-1,-1 1-10,2 1 1,1 0 0,2-1 0,0-1-181,1 2 1,-1 0 0,1-1 0,0-1 209,-2 2 0,-1 1 1,-1-3-1,0 1-15,2 1 1,0 0-1,-1-2 1,0 0 1,2 0 1,1 1-1,-2 0 1,0 0-19,-1 0 0,-1-1 0,1 1 1,-1 0-4,2 0 1,0 0-1,-1-2 1,0 1 12,0 0 0,1 1 0,0 0 1,0 0-3,1-1 1,0 1 0,-2 0 0,0 0-11,4 0 1,0-1 0,-3 0 0,0-1 6,3 2 1,0-1 0,0 0 0,0 0-1,-2 1 0,1-1 0,-1 0 0,0 1-18,2 1 0,0 0 0,-1-2 1,0 0-39,2 0 1,1 1-1,-2 0 1,1 0 32,-1 0 1,-1-1-1,0 1 1,0-1-40,1-1 1,0 0-1,-3 0 1,1 0 45,1 0 0,1 0 1,-1 1-1,-1-1-9,0 2 1,1-1-1,-1 0 1,0-1 48,1 2 0,-1 0 0,2-2 0,0 1-45,3-1 1,0 0 0,1 0 0,0 0 56,-1 0 0,0 0 0,-2 0 0,1 0-29,1-1 1,0 2-1,-3 0 1,0 1 4,3-1 0,0 1 0,-2 1 0,0 0-2,-1-1 1,-1-1 0,0 2-1,-1 0-1,0-1 0,1-1 0,-1 2 0,0 1-6,2-3 0,0 1 1,0 1-1,0 0-4,0-1 0,0-1 0,1 1 0,1 0-65,-1 0 1,1-1 0,0 0 0,0-1 34,-1 2 1,0-1 0,-1 0 0,0-1 19,0 0 1,0 0-1,2 0 1,0 0 11,0 0 0,-1 0 0,0 0 0,1 0 1,-1 0 0,1 0 1,-2 1-1,1-1-8,-2 2 0,1 0 1,2-2-1,-1 1 3,1 0 0,-1 1 0,1-2 0,0 1-736,0-1 0,-1 0 704,0 0 1,-1 0 32,0 0 0,0 0 1,1 1-1,-1 1-130,0-1 0,0 1 0,1 0 1,0-1 130,-1-1 0,0 0 0,-1 0 0,0 0 8,-3 0 0,1 0 0,3 1 0,0 1-23,-3 0 1,0-1-1,2 1 1,0-1-2,-2-1 1,0 0 0,0 1 0,0-1-46,-2 2 1,0-1 0,0 0 0,1 0 41,-1 0 0,0 1 1,-1 0-1,-1 0-12,1-1 0,0 1 1,-3 0-1,0 0 13,0 0 1,-1-1-1,0 0 1,0-1-101,-2 1 1,-1 1-1,1 1 1,-1-1-59,-1 2 0,0-1 180,24 1 0,-26-1 0,1 1 0,19 1 0,-3 1 0,-4 2 0,-2-2 0</inkml:trace>
  <inkml:trace contextRef="#ctx0" brushRef="#br0">2756 11648 7698,'0'-6'1279,"0"-1"-1555,0 5 0,1-5 124,2 4 0,3-3 48,7 3 0,-2-3 52,5 2 0,-1-2-9,4 3 0,0-3 90,3 3 0,3-4 4,6 0 1,-1 2 79,4-1 0,0 3-81,4-3 1,0 3 29,2-4 1,1 5-324,5-1 1,-1 1 276,4-1 1,4 2-13,-25-1 1,0 1 0,-1 0-1,0 0-8,2-1 1,1 1-1,-3 0 1,0 1 13,3-2 1,-1 1 0,1 0-1,-1 1-7,2-1 0,0 2 1,0-1-1,1 0-169,2 0 0,0 0 0,-1 0 0,0 0 195,0 0 0,-1 0 1,2 0-1,0 0-20,1 0 0,-1 0 0,1 0 0,1 0-8,-2 0 0,0 0 1,3 0-1,-1 0 5,0 0 0,-1 0 1,2-1-1,0 0 40,0 0 0,0-1 0,0 2 0,1-2 3,-1-1 1,0 0-1,2 0 1,1 0 0,0-2 1,0 1 0,0-1 0,0 0-1,0 0 0,1 1 0,-1 1 1,-1 0-1064,2 0 0,-1 0 1038,0-1 1,-1 1-1,-2 1 1,0-1-1,1-1 1,0 1-242,1 1 0,-1 1 1,1-2-1,-1 0 231,2 1 0,1 1 0,-1-3 0,0 1-35,2 2 1,0-1-1,-1-1 1,1 0 17,1 1 1,1 1 0,-3-1 0,1 1-9,2 1 1,2 0 0,-2 0 0,0 0-2,-3 0 1,1 0 0,4 0-1,0 0-5,-2 0 0,-1 0 0,2 0 0,-1 0-13,-2 0 1,0 0 0,0-2-1,-1 1 27,-1-1 0,1 1 0,-1-1 1,1-1-17,-2 2 0,0-1 0,2 1 0,0 0 15,-1-2 1,0 0 0,0 2 0,-1 0-2,0 0 1,-1-1 0,0 0-1,0 0 3,-1 0 1,0 1-1,1-2 1,-1-1-1,0 3 1,0-1 0,1 1 0,-1-1-82,0 2 0,0 0 0,-1 0 0,-1 0 85,-1 0 1,0 0-1,-1 0 1,0 0-18,0 0 0,-1 0 1,-3 2-1,-1-1 118,-1 1 0,-1-1 1,22 6-278,-5-4 0,-1 4-47,-5-1 0,-5 2 834,-4 2 0,-5-1-925,-8 0 0,-2 1 529,-3-1-218,-5 0 0,-1 1 0,-4-1 0</inkml:trace>
  <inkml:trace contextRef="#ctx0" brushRef="#br0">2849 13091 7670,'15'-4'0,"-2"0"163,-4-2 1,5-3 0,2 4 63,5 0 1,3-2-850,4 4 486,0 0-709,0 3 854,0-5 1,3 4 17,0-2 1,3 2 86,-3 1 0,3 0-93,-3 0 1,4 0 1,-1 0 0,6 0-53,0 0 1,1 0 118,0 0 0,-2-3-106,4 0 0,1 0 1,2 3 1,1-1-15,0-2 1,2 2-207,1-2 0,0 2 355,-4 1 0,4 0-71,-1 0 0,-22 0 1,0 1 42,0 0 0,-1 1 0,1-2 0,0 1-66,-1 0 1,1 1 0,0 0 0,0 0 6,0-1 1,-1 1-1,1 1 1,1 0-47,0-1 0,0-1 0,1 1 1,1 0 40,-1-2 1,1 0 0,-1 0 0,0 0-54,0 0 0,1 0 0,-3 0 1,2 0 35,3 0 0,1 0 0,-3 0 0,0 0 9,1 0 1,0 0 0,-2 0 0,1 0 5,1 0 1,0 0 0,0 0-1,0 0-103,1 0 0,1 0 1,0-1-1,-1 0 98,1 0 0,-1-1 0,0 2 1,0-1 4,0 0 1,1-1 0,-2 2 0,1-1-70,2 1 1,0 0-1,1 0 1,-1 0 65,1 0 1,-1 0 0,-1 0 0,0 0-65,0 0 0,-1 0 0,0 0 1,-1 0 15,3 0 1,0 0-1,0 0 1,-1 0 12,-1 0 0,1 0 0,-2 0 0,1 0 13,1 0 0,-1 0 0,-2 0 0,0 0-4,3 0 0,-1 0 0,-1 0 0,0 0 75,0 0 1,0 0 0,3 1 0,0-1-43,-2 2 0,1-1 1,0 0-1,0-1 12,-2 2 0,0-1 0,3 0 1,-1 0-26,0-1 1,0 0-1,2 0 1,0 1 1,-1 0 0,0 1 0,2-2 1,1 1-12,-2 0 1,1 1 0,0-2-1,0 1-2,0-1 0,0 0 0,0 0 0,0 0 4,-2 0 1,1 0-1,0 0 1,1 0-10,-2 0 0,0 0 1,2 0-1,0 0 6,-2 0 1,0 0 0,0 0 0,0 0 0,-1 0 0,-1 0 0,1 0 0,-1 0 14,1 0 0,0 0 0,0 0 0,1 1-5,-2 0 0,1 1-46,3-2 1,-1 1 35,-3 1 0,-1 0 1,3 0-1,1-1-6,-2 1 0,-1-1 0,0 2 0,0 1-2,-1-3 0,0 1 0,3 1 0,-1 0 0,0-1 0,0-1 1,1 1-1,0 0-2,0 0 0,0-1 0,-1 0 0,0-1-45,1 2 0,1-1 0,-1 0 1,1-1 42,-1 0 1,0 0-1,1 0 1,0 0-45,-1 0 0,0 0 0,-1 0 0,-1 0 42,1 0 0,-1 0 1,2 0-1,1 0-1,-3 0 1,1 0 0,2 0 0,0 0 0,-1 0 0,0 0 0,1 2 0,-1-1 0,-2 1 0,1 0 0,-1-1 1,1 1 18,0-2 0,-1 0 0,1 1 0,-1 1 6,1-1 1,-1 1 0,1 0-1,-1 0 7,-1 0 1,0-1 0,3 0 0,0-1-24,0 2 1,0-1 0,1 1 0,0 0-8,0 0 1,1 0-1,0-1 1,-1 1 10,2-2 0,1 0 0,-1 0 0,1 0-62,1 0 0,0 0 0,0 0 0,0 0 33,-1 0 1,1 0 0,-1 0 0,0 0 14,-6 0 1,1 0-1,2 0 1,0 0 24,-2 0 1,-1 0-1,2 0 1,1 0 65,-1 0 1,0 0-1,1 0 1,0 0-61,2 0 1,1 0 0,-1 0 0,0 0 61,0 0 1,1 0 0,-1 0-1,0 0-81,1 0 0,-1 0 0,-2 0 0,1 0-13,0 0 0,-1 0 0,1 0 0,0 0-61,1 0 1,0 0 0,2-1 0,-1 1 52,-1-2 1,0 0 0,3 2 0,-1-1 0,0 0 1,0-1-1,0 2 1,0-1-316,3 1 1,0 0 0,0-1 0,-1-1 279,-2 1 0,-1-1 0,2 0 0,-1 0 68,0 0 0,0 1 0,-2 0 0,1 1-41,1-2 1,0 1-1,0 0 1,-1 1 56,-1 0 0,1 0 0,2-2 0,0 1-33,-1-1 0,0 0 0,1 1 0,1-1 7,-1 2 0,0 0 0,0 0 0,0 0-12,-1 0 0,0 0 1,-1 0-1,0-1-3,3 0 0,-1-1 1,-2 2-1,0-1 28,1 0 0,0-1 0,1 1 1,0 1 30,0 0 1,0 0-1,-1 0 1,0 0-14,1 0 0,1 0 1,-4-1-1,1-1-31,4 0 1,0 1 0,-2-1 0,0 1 25,-1 1 0,-1 0 0,1 0 0,0 0-19,-3 0 0,-1 0 1,2-1-1,1 1 3,0-2 0,1 1 1,1 0-1,0 1 6,2-2 1,0 0 0,-1 2 0,0-1-9,0 1 1,1 0 0,-1 0 0,0 0-18,2 1 0,1-2 1,-2 0-1,1-1-41,-1 1 0,0-1 1,-3 0-1,0 1 29,2 1 0,-1 0 0,-1 0 0,1 0 18,3 0 1,0 0 0,-2 0-1,0 0 5,0 0 0,-1 0 0,-1 0 0,0-1 7,3 0 0,0-1 0,-1 1 1,-1 1 2,2-2 0,0 1 0,1 0 0,0 1-24,-3 0 0,0 0 0,3 0 0,-1 0 5,-1 0 0,-1 0 0,-2 0 1,0 0 30,1 0 0,0 0 1,-2 0-1,-1 0-178,3 0 1,0 0 0,-3 0 0,0 0 150,0 0 1,0 0 0,-2 0 0,-1 0 8,1 0 1,0 0 0,0 0 0,-1 0-121,-1 0 0,1 0 0,-1 0 0,0 0 68,-1 0 1,0 0 0,-1 0 0,0 0 17,-2 0 0,0 0 0,-1 0 0,1 0 69,24 0 1,-25-2 0,0 1-236,23-2 1,-4 0 41,-2 3 1,-3 0 202,0 0 0,1 0-669,-8 0 1,0 4 56,-6 2 555,-4-2 0,-1 5 0,-7-1 0,-3 0 0,-5-1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14208 3305 7776,'-12'0'-103,"0"0"0,-1 0 153,4 0 1,3 0-332,-1 0 62,5 0 133,-2 0 27,4 0 0,11 0 177,1 0 0,3 0-71,-2 0 1,-1 0-26,7 0 0,-2 0-9,8 0 1,0 0 5,3 0 0,4 0 2,2 0 0,1 0 1,0 0 0,1 3-39,-2 1 1,6 3-275,4-1 1,1-1 235,2 1 0,0-4 58,3 2 1,2 0-37,-24-3 1,0 1 0,0 0 0,0-1 26,-1-1 0,1 0 1,2 0-1,-1 0-3,1 0 1,-1 0-1,3 0 1,0 0-247,1 0 1,0 0 0,0 0-1,0 0 247,2 0 0,1 0 0,0 0 0,0 0 21,1 0 0,0 0 0,2 1 0,0 1-19,-1 0 0,1-1 1,2 1-1,0-1 16,-1-1 1,1 0-1,0 0 1,-1 0-13,1 0 0,-1 0 0,3 2 0,0-1-306,-1 1 0,0-1 0,3 1 0,0 1 310,0-2 1,0 1 0,-1-1-1,0 0 36,-1 2 0,1 0 0,1-1 0,2-1-22,-1 2 1,1 0-1,0-1 1,1-1 0,-1 2 0,-1 1 0,0-3 0,-1 1-10,-1 1 1,-1 0-1,3-2 1,-1 1-4,-1 1 0,-1 0 0,2-2 0,1 0 23,1 1 1,-1-1 0,0 0 0,0-1-14,-1 0 1,0 0-1,3 0 1,0 0 30,1 0 0,-1 0 0,0 0 0,0 0-30,0 0 0,0 0 1,-1 2-1,-1-1 9,-1 1 0,0 0 1,3 0-1,-1 0-10,0-1 1,-1 1-1,2-1 1,1 0 3,-1 2 0,0 0 1,0-1-1,1-1-19,1 2 1,-1 0-1,2 0 1,0 0-6,-1 0 1,-1 0-1,0 0 1,0-1-17,1 0 0,0-1 0,-4 0 0,1 0 32,1 2 0,0 0 0,-3-1 0,-1-1-15,3 3 0,-1-1 1,-2-2-1,-1 0 6,1 0 1,-1 1-1,-2-1 1,-1 0-219,-2 1 0,1-1 0,2 0 0,0-1 221,-1 2 1,1-1 0,-1 0 0,0-1 3,-2 0 0,-1 0 0,0 0 0,0 0-132,1 0 0,-1 0 0,0 0 1,-1 0 103,0 0 0,0 0 0,0 0 0,0 0-17,-2 0 0,0 0 1,0-1-1,-1-1 55,-1 1 0,1-1 0,-3 0 0,0 0-24,2 0 0,1 1 1,-5 0-1,0 0-9,0-2 0,0-1 1,22 1 217,-23 0 1,-1 0-1,19 1-298,-2-1 1,-4 1-121,-1-1 1,-8 2 557,-2-2 1,-11 2-825,-1 1 481,-5-5 0,-3-1 0,-7-2 0</inkml:trace>
  <inkml:trace contextRef="#ctx0" brushRef="#br0">2896 4627 7798,'6'0'0,"0"0"0,0 0-142,4 0 1,2 0 138,0 0 0,6 4-74,1-1 1,0 1 84,6-1 1,-2-2-7,5 2 1,-5-2 11,5-1 0,-3 0-5,3 0 0,0 0-1,0 0 0,4 0 0,2 0 0,4 0 82,2 0 1,2-4-318,5-2 1,4 1 220,-25 1 0,0 1 0,2 2 1,0-1-179,2-1 0,-1 0 0,0 2 0,0 0 191,2-1 1,0 1-1,0 0 1,0 1 2,2 0 0,-1 0 0,3 0 0,-1 0-2,0 0 1,0 0 0,2 0 0,0 0-1,0 0 0,0 0 0,-1 0 1,-1 0-3,0 0 0,0 0 0,2 2 0,0 0-308,1 1 1,0 0 0,2-1 0,0 0 306,1 0 1,1-1 0,0 0 0,-1-1 15,-1 1 1,0-2 0,3 1 0,1 0-17,-1 0 1,0 0-1,1 0 1,0 0 34,1 0 0,-1 0 0,0 0 0,-1 0-17,2 0 0,-1 0 1,1 0-1,1 0 2,0 1 1,0-2-1,0 1 1,-1-1-28,1 0 0,0-1 1,-1 2-1,0-1 18,-1 0 1,1-1 0,3 1 0,0 0-360,-2 0 0,0-1 0,2 1 0,0 0 358,0-2 1,-1 0 0,0 2-1,0 0-42,-1-1 0,0 1 1,3 0-1,0 0 12,-2-1 1,1 0 0,0 2 0,0-1-3,-2 0 0,0-1 1,0 2-1,1-1 3,-3 1 0,1 0 0,1-1 0,1-1-4,-1 1 1,0-1-1,0 0 1,1 1 4,-1 1 0,0 0 1,0 0-1,0 0-1,-3 0 1,0 0-1,4-1 1,0-1 9,-3 0 1,1 1 0,2-1 0,0 1-8,-3 1 1,1 0 0,-1-2 0,0 1-157,-1-1 1,0 0-1,2 1 1,-1-1 157,1 2 0,-1 0 0,1 0 0,-1-1 1,-1 0 0,0-1 0,-1 2 0,1-1 7,-2 0 0,0-1 0,1 1 1,0 1 0,-2 0 0,0 0 1,-1 0-1,0 0-7,-2 0 0,-1 0 1,2 0-1,-1 0 4,-2 0 0,0 0 0,1 0 0,1 1 8,-4 1 0,1-1 0,0 0 0,1-1-8,-3 2 1,0-1-1,0 1 1,-1 0-1,1 0 1,0 0-1,0 1 1,0 0 0,2-2 1,-1 1 0,0 0 0,-2 0 3,2 0 0,-1-1 0,-2 0 0,0 0-2,2 2 1,1 0-1,-2-1 1,1-2-2,0 2 1,0 0 0,-1 0 0,0 0 19,-2-1 1,0 1-1,-1 0 1,1 0 108,0 0 1,0-1 0,-1 0 0,-1 0-65,1 2 0,-1 0 0,23 0-51,-22 0 1,-1 1 0,21-1 43,2 3 1,-6-1-42,3 1 1,-1 2 5,1-5 0,1 4 16,0-1 1,2-2-17,1-1 0,-23-1 0,0 0-37,-1 0 1,0 0 0,2 1 0,-1 0 24,1-2 1,0 1 0,-1 0-1,-1 0-19,0 0 1,1-1-1,0 0 1,2-1 16,0 2 0,0-1 1,1 1-1,0 0-7,0 0 0,-1-1 0,0 2 0,-1-1 20,2-1 0,-1 1 0,0-1 0,-1 0 3,0 2 1,0 0 0,0 0 0,1-1-11,0 1 1,1 0 0,0 1 0,0 0 2,1-3 1,0 1 0,1 1 0,0 1-23,-1-1 0,0 0 0,0 0 1,0-1 16,2 2 0,-1-1 0,0-2 0,0 1 95,2 1 0,0 0 0,1-2 0,-1 1-96,0 1 0,0 0 0,1-1 0,0-1-16,-1 2 0,0 1 0,1-3 1,-1 0 1,2 0 0,0 1 0,0 0 0,1 0-5,-1-1 0,0 1 1,2 0-1,0-1 8,1-1 0,0 0 0,0 0 0,-1 0 0,0 0 0,-1 0 1,0 0-1,0 0 7,1 0 1,-1 0 0,0 0-1,0 0-6,1 0 1,-1 0 0,0 0-1,-1 0 21,0 0 1,0 0 0,-1 0 0,0 0-18,-1 0 0,0 0 0,0 0 1,-1 0 20,3 0 1,0 0 0,-1 0 0,1 0-11,1 0 0,1 0 0,-1 0 0,0 0 3,0 0 1,1 0-1,-1 0 1,1 0-21,1 0 1,0 0 0,-1 0-1,0 0 2,3 0 0,-1 0 0,1 0 0,1 0-13,-1 0 0,2 0 0,2 0 0,0 0 6,-2 0 0,1 0 0,0 0 0,2 0-10,-1 0 0,0 0 0,-2 0 0,0 0 19,-2 0 1,-1 0 0,3 0-1,0 0-8,-1 0 0,0 0 0,1 0 0,0 0 3,-1 0 1,-1 0 0,1 0 0,-2 0-85,-1 0 1,0 0-1,3 0 1,0 0 93,-4 0 0,1 0 1,2 0-1,0 0 2,-4 0 1,0 0 0,4 1-1,0 1-11,-4 0 1,1-1 0,2 1 0,1 0 2,-3 0 0,-1-1 0,1 0 1,0 0-7,0 0 0,-1 1 0,3-2 0,0 1 6,-2-1 1,1 0 0,2 0-1,-1 0-3,-3 0 1,0 0-1,2 0 1,0 0 25,1 0 0,1 0 0,-2 0 1,0 0 0,-1 0 0,-1 0 1,0-1-1,0 1-6,1-2 1,-1 1 0,-2 0 0,1-1-30,0 0 0,-1-2 0,-1 2 1,0-1 63,0 0 0,0 0 1,1-1-1,-1 0-38,0 0 0,1 1 0,-2-1 0,1 0 6,-3-1 0,0 1 0,1-1 0,0 2 2,-1-1 1,0 1-1,1-1 1,0 0 3,1 1 1,-1 0-1,1-1 1,0 1-41,-1-1 1,1 1 0,-2 0 0,1-1-58,-3 3 1,1-1-1,-1-1 1,0 0-206,20 0 1,1 0-791,-3 3 1063,-5-5 0,-4 4 0,-4-2 0,2 2 0,0 1 0</inkml:trace>
  <inkml:trace contextRef="#ctx0" brushRef="#br0">8380 6303 7178,'0'6'-513,"0"2"0,3-6 544,0 4 0,4-3 94,-1 3 1,0-2 85,0 2-126,-4-4 1,6 3 54,-2-2 0,3-1-138,0 4 1,3-2 122,1 2 1,3-3-56,0 3 0,2-4-67,4 1 1,-1 1-10,4-1 1,0 1-11,2-4 1,1 3 26,0 0 1,1 0-18,2-3 0,-1 1 46,4 2 0,1-2-30,2 2 0,0-2 79,0-1 0,1 1-226,-1 2 0,3-2 139,1 2 0,0-2 29,-1-1 0,3 0 2,3 0 0,1 0 36,-1 0 0,1 0-304,-1 0 1,2 0 335,2 0 1,-2 0-64,5 0 0,-4 0 53,0 0 1,3 0-50,1 0 0,-26 0 1,0 0-13,25 0 1,-22 0 0,-1 0-18,1 0 1,-1 0 0,1 0 0,0 0-36,1 0 1,0 0 0,-2 0 0,0 0 19,1 0 0,-1 0 1,3 0-1,0 0-9,1 0 0,0 0 0,0 0 0,1 0 33,-1 1 1,-1-2 0,0 0-1,0-1-17,-1 1 0,0-1 1,3 1-1,0-1-211,-2 2 1,1 0-1,2 0 1,0-1 213,-1 0 1,0-1 0,1 2 0,0-1-18,-1-1 0,0 1 0,0 0 0,1 1 8,1 0 1,0 0 0,0-1 0,1-1-1,-1 0 1,-1 1-1,1-1 1,-1 0-1,0 0 1,1 0 0,0 2 0,0-1-3,1 0 1,0-1-1,0 0 1,1 0-18,-1 1 1,0-1 0,-1 0-1,-1 0 17,1 0 1,0 1 0,-1 0 0,0 0 13,1-2 0,0 0 1,0 1-1,0 0-14,-2-1 1,0 0 0,2 2 0,1 0 44,-2 0 1,1-1 0,-1 0-1,0 0-13,1 0 1,0 1-1,-1-1 1,1 1 6,1 1 0,1 0 1,-1-1-1,0 1-11,0-2 0,1 1 0,-1 0 1,0 1 5,0-2 0,1 0 0,-1 2 0,0-1-50,0 1 0,1 0 0,-1 0 0,0 0 38,0 0 0,1 0 0,-1 0 0,0 0-67,0 0 0,0 0 0,-1 0 0,0 0 37,0 1 1,-1-2 0,-1 0 0,1-1-12,0 1 0,1-1 0,-2 0 0,-1 1 49,1 1 1,0 0-1,0 0 1,0-1 2,0-1 0,0 1 0,-2 0 0,0 1-32,2-2 0,0 1 1,-1 0-1,0 1 3,2 0 1,1 0 0,-2 0 0,-1 0 3,1 0 1,0 0-1,-1 0 1,-1 0 4,0 0 0,1 0 0,-2 0 0,1 0-21,2 0 0,0 0 0,-1 0 0,0 0 21,0 0 0,0 0 1,-2 0-1,1 0-12,0 0 0,1 0 0,-2 0 0,1 0 9,2 0 0,0 0 0,-1 0 0,0 0 0,0 0 0,0 0 0,-2 0 0,1 0-9,0 0 1,1 0-1,-3 0 1,0 0 4,2 0 0,1 0 0,-3 0 0,0 0-8,1 0 1,0 0-1,-1 0 1,-1 1-151,2 0 1,0 1 0,-2-2 0,0 1 123,1 0 0,-1 1 0,0-1 0,-1-1 32,0 0 0,0 0 0,0 0 0,1 1-83,0 1 1,1-1 0,-3 0 0,0-1 6,1 2 0,-1-1 1,24 0-76,2-1 0,-7 1-85,4 3 1,-9-3-119,3 2 0,-5-2-521,-2-1 874,-3 4 0,3-3 0,-4 2 0,-3-2 0,-2-1 0,-3 0 0</inkml:trace>
  <inkml:trace contextRef="#ctx0" brushRef="#br0">19832 6518 7694,'6'-1'79,"1"-3"1,2 0 66,3-2 0,5-1 1,-2 3-396,3-1 0,2 2 116,1 0 257,-1-2 0,6 3-69,-4-4 1,3 4 1,0-1 0,5-1 4,1 1 0,3-4 6,-3 4 0,5-1 20,-2 1 0,2 2-196,1-2 1,4-1 205,-1 1 1,4-1-36,0 4 0,2 0-9,4 0 0,-1-3-168,-23 2 0,0-1 0,1 1 0,-1-1 142,2 2 1,0 0 0,1 0-1,1 0-9,-1 0 0,1 0 0,1 0 1,1 0-1,-1 0 1,0 0 0,1 0-1,-1 0-53,0 0 0,0 0 0,3 0 0,1 0-214,-1 0 1,0 0 0,0 0-1,1 0 218,1 0 1,0 0 0,-3 0-1,1-1 19,0 0 1,0-1 0,1 2 0,-1-1 0,1-1 0,-1 1 0,0 0 0,0 1 25,-1 0 1,-1 0 0,1-1 0,-1-1 45,1 0 0,0 1 0,-1-1 1,1 1-34,-1 0 0,1 2 1,-1-1-1,0 0-109,-1 0 1,0 0 0,0 0 0,0 0 38,-3 0 0,0 0 1,3 0-1,-1 0 41,-2 0 0,0 0 0,0 0 0,1 0-81,24 0 1,-3 1 40,-3 2 1,-1-2-148,1 2 0,-5 2-9,-1 1 0,-7-1 0,-3 2 0,-2-2-91,-1 1 0,-5 2 108,-5-2 1,-4 6-335,-8 0 515,-2 1 0,0 0 0,1 2 0</inkml:trace>
  <inkml:trace contextRef="#ctx0" brushRef="#br0">2579 7868 7812,'-9'0'0,"4"0"0,2 0 158,6 0 1,3 0-148,6 0 0,0-3 31,3-1 0,-2 1-101,2 3 1,1 0 97,2 0 1,2-1-2,2-2 1,-2 1 8,5-4 1,0 1-2,3-1 1,3-3 13,0 3 0,4 1 81,-1-1 1,4 1-27,2-2 1,-2 0-48,2 4 0,3-3-339,0 3 0,4-4 308,3 4 0,-2-3-59,-22 5 1,1-1-1,1-1 1,0 0 28,1 1 0,1 1 0,1-3 1,0 0-6,-2 1 0,1 0 0,1 0 0,0-1-45,-2 1 0,1 0 1,2-1-1,1 0-172,-2 0 1,0 1 0,2 0 0,0-1 167,-2 1 1,0 0 0,1-1-1,1 0 42,-1 1 0,1-1 0,-1 0 0,1 0 12,-1-1 0,1 1 0,0 1 0,-1 0 7,1-1 0,-1 1 0,1 2 0,0-1 3,-1-1 1,1 0-1,1 1 1,0-1-17,0 0 0,0 0 0,1-1 0,-1-1 2,-2 2 1,1 0-1,1 1 1,1-1-2,1 0 1,-1 0 0,1 0 0,-1 0 3,1-2 0,-1 0 1,-1 2-1,-1 0-40,2 0 1,-1 0-1,0 2 1,0 0 35,-1-1 1,-1 1 0,2-1 0,-1 0-17,-1 0 0,-1 1 0,-2-1 1,0 0 28,-1 2 0,0 0 0,2 0 0,-1-1-151,-1 0 1,0-1 0,2 2 0,0-1 150,-2 0 1,0-1 0,0 1-1,-1 1 26,23 0 0,-3 0-31,3 0 0,-3 0 6,0 0 0,-1 0 104,1 0 0,-5 0-237,-1 0 1,0 0 204,0 0 0,-1 0-45,-3 0 0,0 0-5,1 0 0,1 0 36,-2 0 1,1 0 10,-7 0 1,4 0 244,-4 0 1,3 0-268,-3 0 0,1 0 120,-1 0 0,-2 0 302,2 0 0,-2 1-301,-1 2 0,-3-2 244,-1 2 0,0 2-344,1-2 1,-2 4 163,-5-1 1,-3-1-278,-3 1 1,2 0-178,-2 0 1,1 2 86,-4-2 1,0 3-373,1 0 0,-2 1 201,-2 3 0,-2-3-167,-4 2 1,0-1-99,0-2 555,0 0 0,-4 1 0,-1-1 0</inkml:trace>
  <inkml:trace contextRef="#ctx0" brushRef="#br0">7235 12179 7662,'1'-9'539,"2"3"0,-1-2-556,4 2 1,0-3-1,3 0 93,1 0 0,0 3-163,3-1 118,-3 1 0,7 0-47,-1 0 1,3 1 9,2-2 1,0-1-89,4 2 0,-1-2 150,0-2 0,3 4-16,-2 0 0,2 1 0,1-2 1,3-1 131,0 2 1,3 2-84,-3 1 1,4-1-21,0 0 0,1 1-108,1 3 0,3-3 75,1 0 0,3 0-351,0 3 0,1 0 324,2 0 0,0 0-108,3 0 1,-1 0-3,3 0 1,1 0 96,-25 0 1,0 0 0,1-1 0,1-1-27,-1 0 0,1 1 0,3-1 0,0 0-211,0 0 1,-1 1-1,2 0 1,0 1 245,-2-2 0,1 0 0,0 2 1,1-1 3,-2 2 1,1-2 0,2 0 0,1-1 41,-4 1 0,1-1 0,2 0 0,1 1-34,0 1 0,-1 0 0,2 0 0,-1 0 6,0 0 1,-1 0-1,2 0 1,0 0-13,-2 0 0,1 0 0,1 0 0,0 0 1,0 0 0,0 0 1,1 0-1,0 0 19,0 0 1,1 0 0,-1 0 0,0 1-307,0 1 0,1-1 1,1 1-1,0 0 293,0 1 0,1 1 1,-2-1-1,0 1 19,0-2 0,0-1 1,2 1-1,0 0 1,-1 0 0,0-1 0,3 0 0,-1 0 2,-1 2 1,-1 0 0,0-1 0,-1 0 2,2 1 1,-1 0 0,0-2-1,1 1-30,1 1 1,0 0 0,0-1 0,-1-1 16,1 2 0,0 0 1,-1-1-1,0 0-20,1 1 0,0 0 0,-1-2 0,-1 0 16,4 0 1,-1 1 0,0 0-1,-1 0-57,0 0 1,0-1-1,-1 1 1,0-1 24,1-1 1,0 0 0,-2 2 0,0-1-8,2 1 0,0-1 0,0 1 0,0 0 8,-2-2 1,1 0 0,-2 0 0,0 1-7,0 0 0,0 1 0,-2-1 0,-1 0 5,1 2 1,1 0 0,-2-2 0,0 0 4,3 0 1,0 1-1,-3 0 1,0 0-231,0 0 0,-1-1 1,1 1-1,0-1 229,1 0 1,0-2 0,1 2 0,-1 0-24,0 0 0,0 1 0,1-2 0,-1 1 7,0 0 1,0 1-1,1-1 1,-1 0-4,0 0 0,0 1 1,1-2-1,-1 1 4,0 0 1,0 1 0,-1-1 0,0 0-2,-1 1 0,1-1 0,-1 0 1,0-1 7,1 2 0,0-1 1,0 0-1,0-1-5,-2 0 0,0 0 1,1 2-1,0 0 13,-1-1 1,0 1 0,0-1 0,-1 1-10,3-2 0,0 0 0,-2 0 0,0 1 26,2 0 1,-1 1-1,-1-2 1,1 1 6,0 0 0,1 1 0,-2 0 1,-1 0 3,1 0 0,1-1 0,-3 1 0,1 0-44,-2 0 0,0-1 1,0 0-1,0 1 37,0 1 0,0 0 0,-1-2 1,1 1-20,1 1 0,1 0 0,-1-2 0,0 0 11,-2 1 0,-1-1 0,2 1 1,-1 0-87,1 0 1,0-1 0,-1 2 0,0-1 24,4-1 1,1 1 0,-5-2 0,1 1-24,1 0 0,1 1 0,-2-1 0,1-1 61,0 0 0,1 0 0,1 0 0,0 0-8,1 0 1,-1 0 0,0 0 0,-1 1 3,-2 0 0,0 1 1,3-1-1,-1-1-8,0 2 0,-1-1 1,2 0-1,1-1 58,-1 0 1,0 0 0,-1 2 0,0-1-45,1 1 0,0-1 0,1 1 0,0 0 21,-1-2 0,0 0 0,3 0 0,0 0-8,0 0 0,0 0 0,0 0 1,0 0-51,2 0 1,0 0 0,0 0 0,1 0 46,-2 0 0,1 0 0,1 0 1,0 0-4,-3 0 0,0 0 0,5-1 0,-1 0 0,-2 0 0,0-1 0,4 2 0,1-1-14,-2 0 0,-1-1 1,2 0-1,-1-1 72,-1 0 1,-1 0-1,1 0 1,1 1-37,-2-1 0,0-1 1,3 2-1,0-2 43,1 0 0,-1-1 0,3 1 1,-1 0-22,0 1 0,0-1 0,0 0 0,0 0 1,-1 1 1,-1 0 0,1-1 0,-1 0-18,-2-1 0,-1 0 1,1 1-1,1-1 1,-1 0 0,1 1 0,0 1 0,-1 0-18,-1-1 0,1 1 0,0 0 0,1 0-52,-2-1 1,0-1-1,1 2 1,0 0-104,-1-1 0,1 1 0,-2 2 0,0-1 60,-1-1 0,-1 0 0,0 1 0,-1-1-140,0 0 1,0 0-1,-2-1 1,-1 1 4,-3 1 0,-1 0 222,1-1 0,-1-1 0,23 1 0,-25 0 0,-1-1 0,24-3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2542 3398 7368,'5'0'-509,"0"0"455,-2 0 206,-2 0 23,3 0-34,1 0 125,-4 0-97,3 0-22,0 0-147,-3 0 0,4-3 160,-2 0-237,-2 0 127,8 3-27,-4 0 0,1 0 13,0 0 0,0 0 1,4 0 0,-4 0-12,0 0 1,0 0 11,4 0 0,0-1-59,2-2 1,-1 2 54,1-2 0,3 2-38,0 1 0,0 0 35,0 0 1,1 0-5,2 0 0,2-3 4,2 0 0,-2 0 9,5 3 1,-3 0-26,3 0 1,0 0 4,2 0 0,5 0 5,-1 0 0,3 0 1,-3 0 1,3 0 63,-3 0 1,4 0-58,-1 0 1,2-4 24,2 1 0,-4 0-22,0 3 0,1 0-93,5 0 1,0 0 77,3 0 1,-2 0-244,2 0 0,0-3 194,4 0 0,-2 0 58,1 3 0,0-3-18,-20 1 1,0 1-1,24-3 1,-24 2 0,1 0 1,22 1-10,-22 0 1,-1-1 0,24-2-181,-24 3 0,1-1 0,-1-1 0,0 0 184,2 1 0,0 1 0,0-3 0,0 1-7,0-1 1,0 1 0,0 1 0,1-1-1,0 0 1,1 0-1,-2 0 1,1 1 22,0-1 1,1 0 0,-3-1-1,1 0-15,-1 3 0,1-1 0,0-1 0,-1 0-13,4 1 1,0 1 0,-2-2 0,0 0 11,1 1 1,-1 1 0,0-3-1,0 1-3,1 2 0,-1-1 1,0-1-1,0 0 3,2 2 0,0-1 1,-2-1-1,0 0 0,0 1 0,1 1 1,0-2-1,0-1-6,0 3 0,-1-1 0,1 0 1,-1 0-2,-1 1 1,0-1-1,0 1 1,0 0 2,0-2 0,0 0 1,-1 1-1,0 1 0,0-2 1,-1 0 0,2 1 0,-1 0 11,-1-1 1,1 0 0,23 1-6,0-1 0,-1-1 2,0 1 0,-4-3-129,1 2 1,-2 0 142,-1 1 0,0 1-46,-3-4 1,-5 3-2,2-3 1,-2 4-55,-1-2 0,-2 0 20,-4 1 0,-1-3 132,-3 3 0,1-1-114,-6 1 0,1 2 124,-8-2 1,-3 2-436,-2 1 1,-5-2 39,1-1 308,-2 2 0,-1-7 0,0 3 0</inkml:trace>
  <inkml:trace contextRef="#ctx0" brushRef="#br0">2477 9180 7120,'-5'6'-18,"0"-2"-116,5 0 204,0-3 0,1 3 40,3-4 235,-3 0-110,3 0-336,0 0 189,-3 0 225,3 0-95,-4 4-115,0-3 524,0 3-453,4-4-14,-3 0-63,7 0 0,-7-1-612,3-2 251,1 2 236,-4-3 0,4 4 23,-2 0-7,-2 0 1,4 0 28,-2 0 0,-1 0 5,5 0 0,-4 0-3,3 0 0,-3 0-69,3 0 1,-3 0 235,4 0-141,-5 4-54,6-3 1,-4 4 10,2-1 1,3-3-10,-3 2 0,2-2 52,1-1 0,1 0 2,-1 0 1,1 0 105,3 0 1,1 0-80,5 0 0,-2 0 17,-1 0 0,2 0-30,-3 0 0,6 0 8,0 0 1,2 0-19,-1 0 0,-1 0 12,3 0 0,1 0-38,3 0 1,-3 0-12,0 0 0,-3 0-28,2 0 0,4 0 49,3 0 1,0 0 79,-3 0 1,3 0-76,0 0 0,0 0 69,-3 0 1,3 0-112,0 0 0,4 0-2,-4 0 1,0 3 4,-3 0 0,3 0-96,0-3 0,3 0 42,-3 0 0,4 0 60,-1 0 0,1 3-3,0 0 1,1 1-18,-2 0 0,2-3 36,1 2 0,-3 1 21,1-1 1,2 1 112,3-1 0,4-1-350,-4 4 1,1-4 216,0 2 0,-3 0-48,2-1 1,1 3 53,-4-3 1,5 0 25,-4-3 0,2 3-25,0 0 0,2 1 14,1-4 1,2 0 18,-5 0 1,1 0 6,0 0 1,0 0-57,3 0 0,1-1 18,-2-3 1,0 3-78,0-2 1,1 1 85,2-1 1,-2 2-95,-1-2 0,-1 1 89,4-1 0,-1 2-115,4-2 1,-1-1 72,-2 0 1,-1 0-2,2 1 1,-3 1 11,6-4 1,-2 4 7,2-1 0,-2-1-10,1 0 1,-1 1-305,-2 3 0,4-1 301,0-2 0,-1 2 7,-2-2 1,4 1-83,-25 0 0,0 1 0,26 0 85,-26 0 1,1-1 0,22-2 14,-22 2 1,-1 1 0,0-2 0,1 1-15,1 1 0,0-1 0,25 1-14,-27 0 1,0-1 0,26 0 4,-26 0 0,1 1 1,0 0-1,0 1 6,22-3 0,4 2-5,-3 1 1,-1 0 18,-2 0 1,-1 0-43,1 0 1,0 0 39,-1 0 1,1 0-5,-1 0 1,1 0-12,-1 0 1,0-3-195,-3 0 1,2-1 188,-5 4 0,4-1 11,-4-2 0,3 2-25,-2-2 1,-1 2 20,-3 1 0,1-1-3,-1-2 1,-3 2-67,0-2 1,-3 2 52,3 1 1,-4 0-84,1 0 1,-3 0 30,-3 0 0,1 0-201,-4 0 1,3 0 379,-4 0 1,4 0-732,-3 0 0,0-1-11,-4-2 623,1 2 0,-1-8 0,1 4 0</inkml:trace>
  <inkml:trace contextRef="#ctx0" brushRef="#br0">11341 3389 6770,'9'0'-519,"-3"0"628,0 0 174,-4 0-134,7 0-50,-4 0 25,0 0 0,2-1-13,-4-2 120,5 2-177,-3-3 0,4 4 2,0 0 0,1 0-19,-1 0 1,0 0-7,1 0 1,2 0 3,0 0 0,2 0 19,-2 0 0,2 0-6,1 0 1,3 0-8,-3 0 0,3 0-1,1 0 0,2-3 4,1 0 1,4 0-3,-1 3 1,2 0 4,1 0 0,-3-2-7,3-1 0,-5 2-37,5-2 1,-2 2 40,2 1 0,1-1-89,2-2 0,-2 2 72,2-2 0,1 2-42,-1 1 0,3-3 41,-3 0 0,4 0-5,-1 3 1,0 0 8,0 0 1,0 0-2,3 0 1,0 0-40,1 0 1,-2 0 32,-2 0 0,2 0-47,-2 0 1,3 0-83,0 0 1,0 0 86,0 0 0,2 0 45,1 0 0,-1 0-1,5 0 0,-4 0-5,3 0 1,-2 0 1,2 0 0,-2 0-28,2 0 1,-3 0 22,4 0 0,-3 0-42,6 0 1,-6 3-185,6 0 1,-4 0 166,1-3 1,1 0 37,-1 0 0,-2 0-3,1 0 0,1 0 0,2 0 1,-2 0 0,-1 0 0,0 0-43,0 0 0,3 1 41,-3 2 1,0-2-95,0 2 0,0-2 85,4-1 0,-5 0 10,-1 0 0,0 0-6,0 0 0,1 0-3,-5 0 1,5 0-98,-8 0 0,6 0 123,-6 0 1,4 0 18,-3 0 0,-3 0-32,-1 0 0,1 0-2,-1 0 0,3 0 4,-3 0 1,3 1 3,-3 2 0,3-2-5,-3 2 0,4-1 0,-4-2 0,0 0-8,-3 0 1,3 0 10,0 0 1,0 0 4,-3 0 0,3 0 109,0 0 0,0 0-46,-3 0 1,3 0-64,0 0 0,0 0 214,-3 0 1,0 3-216,-1 0 1,1 0 120,0-3 0,3 0-125,0 0 1,2 0-6,-2 0 1,1 0 14,2 0 1,-2 0-8,-4 0 1,3-1 17,0-2 0,0 2-17,-3-2 0,0 2-9,0 1 1,4-4 7,2 1 1,-2-1 0,-1 1 1,0 2 22,-3-2 0,4-1-12,-7 1 0,7-1-8,-4 0 0,2 3 0,-2-2 0,1-1-17,2 1 0,-2 0 17,2 3 0,1-3-10,-1 0 1,4 0 0,-1 3 0,-1 0-3,1 0 0,0-3 0,0-1 1,2 1 2,-2 3 1,2 0 127,2 0 0,-1 0-75,0 0 1,0-1 67,0-2 0,0 2-80,-3-2 0,2 2-47,-2 1 0,5 0-108,2 0 0,-4 0 27,-3 0 1,2 0 57,2 0 0,1 0-16,-5 0 0,-1-3-18,1 0 0,-1 0 39,2 3 1,1 0 35,-2 0 0,-1 0-33,1 0 1,-4 0-6,1 0 0,-2 0 16,-1 0 1,0 0 6,0 0 0,0 0-5,0 0 0,3 1 7,0 2 1,0-2 6,-3 2 1,-3 1-21,0-1 1,-2 1-29,2-1 0,1-1 223,-4 1 1,3 1-169,-4-1 1,1 1 3,-3-1 0,2-2 6,1 2 0,0 1-29,-4-1 0,1 2 16,0-2 0,-4-2-178,1 2 1,-5-2 103,2-1 0,-3 0-362,-1 0 95,1 0-103,-5 0 0,-1-1-17,-4-2 452,0-2 0,-8-5 0,-3 1 0</inkml:trace>
  <inkml:trace contextRef="#ctx0" brushRef="#br0">2654 4739 7052,'-6'0'795,"2"0"-527,4 0-335,0 4 161,0-3 317,0 4-324,4-5-20,2 0 0,3 3-34,0 0 1,2 0-13,1-3 1,-1 0 8,5 0 55,-1 0-31,4 0 1,4 0 99,2 0-82,1 0-611,7 0 462,-4 0 121,7 0 0,-6-3 39,4 0-211,0-5 77,3 7 1,1-6 122,-1 4-159,4-4 106,2 2 0,2-2-148,-1 1 126,1 0-1,-3 1 1,7-2-43,-2 3 37,-21 3 1,0-1-29,14 2 1,9 0-7,-5 0 0,4-1 28,2-2-1477,0 2 1485,0-3 0,-1 1 0,-23 1 0,1 1-2,1-1 1,1 1 2,23 1 1,-22-2 0,-1 1-550,-2-1 0,-1 1 542,2-1 0,-1 0-7,25 2-630,-23 0 1,1 0 625,23 0 12,-26-2 1,1 0-7,0 2 0,-1-1-359,21-3 366,-21 4 1,1 0-1,19 0-29,3 0 95,-22 0 0,0 0-64,20 0 0,-18 0 0,-1 0-12,24 0 48,-2 0-27,-22 0 0,1 0 0,18 0 28,5 0-29,-24 0 0,-1 0 6,25 0 0,-23 0 1,0-1-29,-2 0 1,0-1 21,23 1 0,-23-1 1,-1 0-1,26 2 0,-26 0 0,1 0 0,-1 0 0,0 0-3,1 0 0,-1 0 8,23-4-8,-20 3 1,-1 1 0,19-6-24,1 3 24,-21 3 1,0-1 0,24-4-1,-24 3 0,0 1-22,2 1 0,0-1 19,18-3 3,-18 2 1,-1 0-1,20 0-16,-23-1 1,1-1 14,-1 3 1,1 0-1,0-2 1,1-1-66,0 2 0,0 1 63,0-1 1,0 1 0,-1-1-1,-1 1-8,0 0 1,1-1 25,21-6-30,3 7 1,-3-4-16,1 2 108,-1 2-87,3-3 1,-5 1 219,1 0-215,-5 0 5,4 3 1,-4 0 34,5 0-31,-5 0 15,3 0 255,-6 0 0,5 0-348,-3 0 77,-1 0-67,1 0 56,-2 0 1,3-3-24,-2-1 238,3 1-106,-1 3 0,1 0-81,-3 0-13,-2 0 7,-1 0 674,0 0-674,-4 0 1,4 0 430,0 0 1,1 0-441,-1 0 0,-1 3 1,-2 1 1,2-1-10,-2-3 1,2 0-13,-2 0 0,2 0 13,-2 0 0,2 0 4,2 0 0,-5 0 1,5 0 0,-4 0-3,4 0-124,-5 0 126,5 0 1,-4-3-1,0-1 1,0 1 460,3 3 0,-2 0-460,-1 0 1,1 0-2,5 0 0,-2 0-1,3 0 0,-3 0-4,-1 0-55,1 0 51,-1 0 1,1 0-11,2 0 18,-1 0 0,3 0 0,-2 0-1,3 0 0,-4 0-4,-2 0-240,-1 0 237,1 0 1,1 0-16,2 0 251,-1 0-235,6 0 0,-6 0 67,1 0-64,2 0 3,-3 0-19,6 5 19,-7-4 1,5 3 2,-3-4 0,2 0-93,1 0 0,0 3 103,1 0 0,-7 0 0,7-3 1,-4 1-24,3 2 1,0-2 12,-3 2 0,-1-2 44,5-1-43,-5 0 1,7 4 0,-5-3 174,3 3-168,-3-3 8,0-1 0,-1 0 6,3 0 0,-3 3 14,4 0-83,-1 0 61,4-3 1,-4 0-15,1 0 0,-1 0-5,4 0 0,-4 0-50,1 0 65,-1 0-8,4 0 0,-2 0-25,-1 0-634,1 0 672,-2 0 0,0 0 6,1 0 1,-2 0-121,1 0 0,3 0 107,-3 0 0,0 0-17,0 0-198,-3 0 213,5 0 1,-3 0-31,5 0 30,0 0-709,-1 0 693,1 0 12,-1 0 1,-1-1-13,1-2 1,-4 2 294,4-2 1,-1 2-293,1 1 6,-3-5-1,2 4 0,-5-3 0,3 4 1,-3 0-1,4 0 0,-4-3 6,4 0-6,-1 0 1,-1 3 0,3 0 0,-5 0 1,1 0-1,4-4 1,-5 3 0,7-2 0,-6 2-1,3 1 31,-5 0-31,3-4 1,-3 3 1,-2-3 213,2 3-208,-5-3 1,3 3 35,0-2-22,0 2-481,1 1 328,-1 0 144,-4-4 1,3 3 14,-2-2-155,-2 2 134,4 1 1,-2-1 5,3-2-14,-4 2 0,3-4 1,-7 5 401,2 0-236,2-4 409,-8 3 0,5-3-796,-8 4 222,0 0 230,0 0 1,-1 0-213,4 0 0,-4 0-5,0 0-252,3 4 235,-4-3 0,2 3 398,-3-4 0,-1 0-582,-3 0 1,0 4-28,-3-1-308,-6 0 524,7-3 0,-8 0 0,4 0 0</inkml:trace>
  <inkml:trace contextRef="#ctx0" brushRef="#br0">17476 4814 7815,'16'5'0,"0"-2"0,0-2-257,6-1 0,-2 3 235,5 0 0,0 1 405,3-1 0,0-1-105,0 1-246,0-2 47,4-1 1,-1 0 58,6 0 1,-4 0 11,8 0 0,-4 3 55,6 0-1561,1 0 1443,7-3 0,-1 1-110,-24 1 0,1-1 99,1 0 1,-1-1-61,16 4 1,-16-3-1,0-2-218,23 1 1,0 3 270,-23-1 0,-1-1-182,23 3 58,1-4 0,-4-1 115,-3-3 0,3 3-31,-3-2 1,2 2-105,-2 1 0,3-1 100,-3-2 1,3 2-213,0-2-28,-3 2-657,-2 1 409,-4 0 270,1 0 0,-4 0-247,0 0 198,-8 0 86,1 0 0,-9 1 1182,1 2-1111,-9-2 207,3 3 1,-11-4-698,4 0 1310,-4 4-735,-2-3 0,-9 4 0,-6-5 0</inkml:trace>
  <inkml:trace contextRef="#ctx0" brushRef="#br0">2486 6220 7948,'10'0'144,"3"0"1,1 0-102,5 0 0,3 0 23,-1 0 0,5 0-54,-1 0 1,3 0-1,3 0 0,-1 0-73,4 0 1,-3 0 28,3 0 0,4 0-12,2 0 1,1-1-188,0-2 1,2 0 174,7-3 0,-2 3-175,-22 0 1,1 0-1,1 0 1,0 1 194,1-1 1,1 0-1,1-1 1,0 0 13,-2 3 0,1-1 1,2 0-1,0 0-1,1 0 0,-1 1 1,3 0-1,1 1-1,2-2 0,1 1 0,-1 0 1,0 1 1,0 0 1,1 0 0,3 0 0,0 0-349,1 0 0,1 0 0,0 0 0,0 0 335,1 0 1,0 0 0,-1 0 0,1 1-1,0 0 0,0 1 0,2-1 1,1 0 22,-1 2 0,-1 0 0,2-1 1,-1-1-3,0 2 0,0 1 1,-1-3-1,0 1-22,-2 1 0,2 0 89,2 0 1,0 0-364,-3 2 1,0-1-1,4 0 1,0-1 415,-1 0 0,0 0-642,-1 0 0,0 0 537,4-1 1,0 1 0,-1 1-1,0-1 81,-14-1 0,1-1 0,-1-1 54,14 2 0,0 0-114,-11-2 0,1 0 1,-1 0-1,12 0 1,1 0 10,-14 0 1,0 0-1,0 0 1,15 0-1,0 0-149,-16 0 0,0 0 0,1 0 1,-2-1-1,-1 1 0,1 0 117,2-1 1,1-1 0,-1 1-1,-2 1 1,0 0 0,0-1-23,0 0 1,0 0 0,0 0-31,13 1 0,1-1 62,-14 0 0,1-1 0,-1 1 0,14 1 0,0-1-235,2 0 1,1-1 92,-1-1 0,0 1 54,-1 1 0,0 1 0,0-3 0,-1 1-283,0 0 0,0 1 360,-2 0 0,1 0 0,1-2 0,-1-1 0,0 2 0,-1 1 0</inkml:trace>
  <inkml:trace contextRef="#ctx0" brushRef="#br0">12691 9357 7752,'9'6'204,"-3"-2"72,0-4 1,2 0 0,4 0-434,4 0 1,1 0 118,2 0-46,4 0 0,0 0-109,5 0 0,3 0 80,0 0 0,3 0 129,-2 0 0,3-1-59,-1-2 1,5 2-75,2-3 1,2 0 147,-3 1 1,4-1-16,-4 1 0,7 2 134,-4-2 1,6-1-105,-3 1 1,1-1-12,2 4 1,-22-1-1,-1-1-191,2 1 0,0-1 0,0 1 0,0-1 186,1 2 1,1 0-1,0-1 1,0-1 4,-1 1 1,1-1 0,2-1 0,0 0 10,1 1 1,-1 1 0,1-2 0,-1-1 3,2 3 1,1-1 0,0-1-1,0 0 4,1 2 0,-1-1 0,2-1 1,0 0-268,0 1 0,0 1 0,1-2 0,-1 0 242,0 1 1,0 0 0,1-1 0,-1 0 3,0 2 1,0-1 0,2-1 0,1-1-62,0 1 1,1 0 0,-2 0-1,0 0 41,0 0 0,0 0 0,0 0 0,0 0-69,0-1 0,0-1 1,0 0-1,0 0 20,-2 1 0,0-1 1,0 1-1,1 0 17,-1 1 0,0 0 0,2-2 0,0 1 19,-1 1 1,1 0-1,2 0 1,0-1-4,-1 1 0,1 0 0,-1-1 0,-1 0-1,2 3 1,-1-1 0,1 1-1,1-1 3,0 2 0,0 0 0,2 0 0,1 0-34,-3 0 0,-1 0 0,2 0 0,0 0 33,-1 0 1,0 0 0,0 0-1,0 0-69,0 0 1,0 0-1,1 0 1,0 0-265,-2 0 1,1 0 0,1 1 0,0-1 299,-2 2 1,-1-1 0,-1 0-1,1-1 8,-2 2 0,1 0 0,-1-2 1,0 0-129,-1-2 1,0 0 0,-2 2 0,0-1 134,0 0 1,-1-1 0,-2 0-1,0 0-26,1 1 0,-1-1 1,-2-1-1,0 0 74,3 1 1,-1 1 0,-3-2 0,0 0-24,-1 1 1,0 0 0,0 1 0,-1-1 206,23 2 0,-24-1 1,0-1-189,24-1 0,-1 0 8,-6 3 0,-3 0 475,-5 0 0,0 0-493,-4 0 0,-1 0 394,-5 0 1,-3 0-601,-3 0 0,-5-1 598,-1-2-627,-3 2 765,-5-3-669,-1 0 0,-5 3 73,-2-3 1,-3 2-74,-6-1 0,1 2 0,-1-2 1,-3 2 124,0 1 0,-3-4 0,0-1 0</inkml:trace>
  <inkml:trace contextRef="#ctx0" brushRef="#br0">21657 9544 7676,'23'0'-52,"1"0"26,4 0 0,-1-3-185,1-1 0,1 0 82,2 1 0,-2 1 360,2-4 0,3 4-74,0-1 0,2-1-144,1 0 1,0-2-14,1 3 1,3-1-340,2 1 1,3-1 364,0-2 1,1-2-15,0 5 1,0-4 169,3 1 1,-2 1-90,-21 2 0,-1-1 0,24-1-23,-24 2 0,1 0 0,0 0 0,2 1-176,0 0 0,0 1 0,3 0 1,-1 1 138,-2-2 0,1 1 0,1 0 0,0 1-8,-2 0 0,1 0 0,2 0 1,2 0-61,-2 0 1,1 0 0,1 0 0,-1 0-64,0 0 1,-1 0-1,0 0 1,-2 1 32,2 0 0,-1 1 0,-4-2 0,0 1-315,1 0 1,0 1 0,21 0 379,-3 1 0,3-2 0,-6 2 0,-1-2 0,-3-1 0</inkml:trace>
  <inkml:trace contextRef="#ctx0" brushRef="#br0">2998 11043 7699,'15'0'0,"-4"0"176,-2 0 1,4-3 307,8-1 0,0-3-232,4 1 1,3-2-200,3-2 1,4 4-90,-1 0 0,2 0 104,2-4 1,1 2-234,-2 2 0,7-2-1133,-4 2 1096,0-3 160,6 0 1,-4 3 39,5 0 0,-1-1-296,1-2 0,1 3 324,1 0 0,3 0-11,-24 3 0,0 0 1,1-1-1,1 1-21,-1 1 0,1 1 0,1-1 0,0 0 24,-2 0 0,1 1 1,1 0-1,0 1-45,-2-2 1,1 0 0,3 2-1,0-1 22,-1 1 0,1 0 0,2 0 1,1 0-215,-2 0 1,0 0-1,2 0 1,-1 0 200,-1 0 0,0 0 1,3 0-1,-1 0-248,0 0 1,-1 0 0,3 0-1,0 0 256,2 0 0,1 0 1,-3 0-1,0 0 1,2 0 0,1 0 1,1 0-1,0 0 20,-1 0 1,1 0-1,1 0 1,0 0-22,-1 0 0,0 0 1,1 0-1,0 0 31,-1 0 1,0 0 0,4 0 0,0 0-38,-3 0 0,1 0 1,2 0-1,1 0 0,-2 0 1,0 0-1,-1 2 1,0 0 1,-1-1 0,1 1 1,1-1-1,2 1-95,-1-2 1,1 0 0,0 1 0,1 1 80,-1-1 1,-1 1 0,0 0 0,0-1-7,-1-1 1,0 0 0,3 0-1,-1 0 26,0 0 0,-1 0 0,2 0 0,-1 0-12,-2 0 0,0 0 1,0 0-1,0 1 72,0 1 1,0-1-1,-1 0 1,1-1-18,1 2 0,1-1 1,-1 1-1,1 0 34,-2 0 0,0 0 0,-2 1 0,1 1-44,1-1 0,0 0 0,-2 0 0,1-1 7,2 1 0,1 0 0,-1 0 0,0 1 11,-3 0 0,1 1 1,0-2-1,0 0-2,-1 0 0,1 0 0,-2 0 0,1 1 29,2 0 0,0 1 1,-2-1-1,0 0-34,1-1 0,-1 0 0,0 1 1,0 1 73,0-2 1,1 0-78,0-1 0,1 0-22,-1 2 1,1 0-1,1-2 1,0 0 13,-1 1 0,0 1 0,-2-1 0,1 1-4,1-3 0,0 1 1,-3 1-1,0 0-2,2-1 0,2-1 0,-2 2 0,1 0-3,-2-1 1,1 0-1,-1-1 1,1 1-13,0-2 0,-1 0 1,1 0-1,0 1-31,1 0 1,0 1 0,-1-2 0,0 1-46,-2 0 1,0 1 0,-2-1 0,1-1-2,-1 0 0,0 0 0,-1 0 0,-1 0 27,1 0 0,0 0 0,-2 0 1,0 0-12,-1 0 0,-1 0 0,1 0 0,-1 0 30,-1 0 1,0 0 0,-3 1 0,-1 1 27,0 0 0,-1-1 0,-1 1 0,0-1-161,22-1 1,-8 0 262,-5 0 0,-7 0-555,-2 0 1,-5 1 1388,-8 2-937,-5-2 0,-2-1 0,-3-5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6387 17206 7573,'0'7'-439,"0"-1"0,0-3 343,0 3 457,0-4-466,0 7 134,0-4 0,0 1-39,0 0 0,0-3 57,0 3-192,0-4 138,0 3 1,-1-5-18,-2 0 96,2 0 0,-3 0 0,4-5-10,0-1 1,0-2-40,0-1 0,-1-1 83,-2 1 0,2-3-57,-2-1 1,1-2 1,-2 2 1,3-3 0,-2 0 0,2-4 0,1-2 1,0-3-35,0 3 1,0-4 27,0 2 1,1-2-54,2 1 1,0-2 38,3 2 1,-3 1-47,3 0 1,-3 3 8,3-1 0,-3 2-10,4 2 1,-5 3 25,1 3 0,-2 2-5,-1 0 1,3 4 54,0 0-38,0 4-45,-3-6 32,0 6 0,0-3-51,0 2 65,0 2 0,0-4 24,0 2 3,0 2 7,0-3-42,-4 12 0,3-2-36,-2 7 1,-2-2-11,-1 1 1,-3 2-10,0 1 1,0 3 13,-1-3 1,1 0-7,0 0 1,-1 0 31,1 1 1,0 1-18,-1-1 0,1 1 52,0 2 1,3-2-48,-1-1 1,1 2-17,-3-3 0,1 0-15,1 0 1,-1-4-71,2 2 1,-2-2 20,-2 2-24,1-3 107,0 3-99,4-7 116,0-2 1,6-5-47,3-2 0,2-7-36,6-5 0,0-3 71,3 0 0,1-2 2,2-2 0,-2-1 7,-1-1 0,-2 1-30,2 4 0,-2-1 141,2 1 1,-4-2-80,2 6 1,-3 1 93,0 2 1,-2 1-66,-2 2 1,1 0-3,-4 0 0,4-1 29,-4 1-46,4 4 0,-6 0 218,2 1-157,-2 3 265,-1-3-315,4 8 1,-2 1 14,5 1 1,-4 2-16,3-2 1,-3 3 1,3 0 0,0 0 0,4 0 0,-4 2-2,0 1 1,0-1 31,4 1 1,-1-2-26,0 0 0,1-1-102,-1 0 1,-1 1 16,-2-1 0,2-3-264,-5 0 171,0 1 0,-3 2-141,0 0 1,-7-3 251,-3 1 0,-9-1 0,-1 3 0</inkml:trace>
  <inkml:trace contextRef="#ctx0" brushRef="#br0">10493 10717 7686,'0'-10'68,"0"4"82,0 0 0,3 3-128,1-3 1,0 1 74,-1-2 1,-1-1-105,4 2 1,-3 1 94,3-1 1,-3-1-106,4-2 1,-4 3 75,3 0 0,-4-1 23,1-2 1,-1 1 55,1 2-13,-2-3-198,4 4 118,-10-4 1,-3 4-84,-4 2 1,-2 3 86,2 3 1,-3 2 0,-3 4 1,-2 1-29,-2 3 0,2 1 11,-5 5 1,1-2-28,-1 1 0,-2-1 24,2 4 0,2-1-94,-2-1 0,0 0-17,-3 3 0,0 1-99,0 2 0,0-3 155,0-3 0,5 0 22,1-1 1,2 1 4,2 0 0,0-1-40,2 1 1,2-4-96,2 1 1,1-2 54,-1 2 1,2 0-6,4-3 1,1-1-97,2-2-215,2-5 256,-3-1 41,8-4 0,2-4 130,7-3 1,-3-4-80,2-1 1,3-5 149,0 2 1,0 0-36,0 0 0,-2 0 94,2 0 1,-2-2 23,2 5 0,-3-1-101,0 4 0,-2 3-25,0 0 0,-1 3 2,0 0 1,1 1-49,-1-1 1,0 2-14,1-2 1,-1 2-73,0 1 1,0 0 93,1 0 1,-1 1-144,0 2 1,-2-2 56,-1 2 0,-1-1 38,1 1 0,-2 0-6,-4 3 16,0 0 1,-1 6 108,-2 1 0,-2 0-108,-4 0 0,-4 1 106,1 5 1,-5-4-49,2 1 0,-3-1-38,0 4 1,-2 0 2,-2-1 1,3 1-5,-3-1 1,3 0-13,4-2 0,0-3-16,3-4 1,5 0 84,-3-3-63,7 2 110,-1-7-93,4 3 137,0-4-145,4 0 0,2 0-10,7 0 1,-2-4-87,5-2 0,-4-6 91,4 0 0,-1-3-23,4 2 0,-1-3 16,1 0 0,-4 2 35,1-2 1,-2 4-6,2-4 1,-3 5 9,-3-2 1,-1 3 2,0 1 0,-2-1 9,-1 1 0,-4 3-327,1 0 243,-2 4 1,-5-6-184,-2 5 1,-4 0 58,-2 3 0,0 0 17,-7 0 1,2 4 81,-4 2 1,-2 3 3,1 0 1,-3 0-40,4 1 0,-1-1 33,3 0 1,1 0 87,-1-3 0,1 1-82,3-4 0,-2 3 190,5-3 0,-4 2-53,4-2 0,0-2 222,2 2 146,1-2 108,0-1-39,3 0-366,2 0 0,5 0-125,2 0 0,3-4 118,3-3 1,4-2-151,3-3 0,0 1 112,0-1 1,2-1-57,-3 0 1,2-2-11,-2 2 1,2 1-103,-5 2 0,1 1 48,-4 0 0,0 3-259,0-1-57,-3 5 101,2-2 173,-7 4 0,-1 0 0,-6 0 1,-3 1 12,0 2 0,0-1 22,0 5 1,-1-4 72,1 3 0,0-1-28,-1 1 0,1 2 151,0-5 0,-1 3-85,1-3 0,3 3-36,0-3-30,4 0 59,-3-3-310,5 0 159,9 0 0,-6-3-47,6 0 0,-2-4 77,3 1 0,-2-3-14,-2 0 1,2 3 50,-1 0 1,-2 0-35,1-4 1,-4 1 117,1 0 0,1 2-123,-1 1 180,1 0 0,-4-3-77,0-1 0,0 4-36,0 0 0,0 3 21,0-3-23,0 4 1,-1-3-55,-3 5 0,2 0 49,-4 0 1,3 0-101,-3 0 81,0 5 1,-4-1-28,1 2 0,3 2 3,0-2 0,2 0-3,-2 0 1,3 0-38,-3 3 1,3 1-10,-3-1 0,-1 4-23,-2 3 1,0 1 63,0 2 0,-1 0 23,1-1 0,0 0-38,-1-3 1,0 6 87,-3-2 0,2 1-32,-4-1 1,6-4 6,0-3 0,6-5 58,0-1 28,2-3-38,1 1 1,3-5-49,0-2 0,3-4-6,-3-5 0,3 1 14,-2-5 0,2 3-35,-3-6 1,0 2 81,-3-4 0,1 1 0,2 1 1,-2 1 0,2-1 1,-1-3 10,1 1 1,2-1-55,1 3 1,1 1 15,-4-1 1,4 4-90,0-1 1,1 5 92,1-2 0,-1 3-118,-1 1 1,0-1-21,-4 1 62,4 4 0,-6 0 8,2 2-17,-2 1 31,-1-2 0,-4 4-2,-2 0 1,-2 1 102,-1 2 0,-1 0-54,1 3 0,0 0-9,-1 3 0,1 1-64,0-1 0,2 0-3,1 1 1,1-1 16,-1 0 1,-1 0-8,3 1 1,0-1-77,1 0 0,2 1 56,-2-1 0,2 0-92,1 1 0,-1-1 56,-2 0 1,1 2-3,-4 1 0,3-2 20,-4 3 1,2-3-2,-1-1 0,-2-2 4,1-1 1,2-1-118,-1 1 101,4-2 0,-3-4-85,2 0 905,2 0-249,-3 0-486,4-4-15,0 3 0,1-6 21,2 4-14,-2-4 0,6 1-11,-4-3 1,4 0 7,0-1 0,-1 1-96,3 0 1,-4-4 90,8 1 1,-5 0-88,4 2 1,-2 1 69,-4 0 1,2 2-5,-2 1 1,0 4-4,0-1 1,-3-1-28,3 1-97,-4 0 0,3 3 77,-2 0 3,-2 0 219,4 0-253,-5 4 95,0-3-150,0 3 121,-5-4 0,4 1-259,-2 2 144,2-2 132,-3 3 0,2-4-18,-4 0 122,4 0 1,-5-1-51,3-2 0,0 2 145,1-2 1,2 1-11,-2-1 1,1 2 14,-1-2-156,2-2 95,-3-1-130,4-3 8,0 0 1,1 0-24,2-1 0,-2 4 136,2 0-45,2 0 0,-3-4 32,4 1 1,-4 0-65,2-1 1,0 4-44,-1 0 0,3 0 53,-3-4 0,4 4-43,0 0 0,-2 1-5,1-1 0,0-3-43,4 3 27,-1 2 1,0-3-3,0 4 1,-2 0-18,-1 3 34,-4-5 7,2 4-2,-4-3 443,0 4-506,4 0-145,-3 4 217,3 2 1,-4 3-38,0 0 0,0-3-12,0 1 22,0-1 0,0 3 11,0 0 1,0 1 14,0-1 1,-3 0-10,0 1 0,0-1 2,3 0 0,-1 2-85,-2 1 1,2-1 73,-2 5 0,-1-5 5,1 2 1,-2 0-13,2 0 0,2 0 110,-2-1 0,-1-1-20,1 1 0,-1-1-26,1-2 1,2 0-23,-2 0 0,-3 2 10,0 1 1,-5 2-174,-2 1 0,1 2 92,3-5 0,0 1 16,3-4 1,-2 0 6,2 1 1,0-1 103,0 0 0,3-1 6,-3-1-32,4 1 1,-3-4-23,2 2-13,2 3 1,-4-7 15,5 4-4,0-4 0,1 2-163,3-4 139,1 0 1,4 0 98,0 0 1,4 0-88,-1 0 0,1 0 6,-4 0 1,3 0-23,1 0 0,0 0 1,0 0 0,-5 0-161,4 0 0,-3 0 61,3 0 0,-2 3 207,0 0 0,2 0-84,1-3 0,-1 0-41,-3 0 1,2 0 7,1 0 1,-2 0 5,3 0 1,-3 1-50,-1 2 0,4-1 48,-1 1 0,2-2-30,-2-1 1,-2 0 16,3 0 1,0 0-33,0 0 1,-1-3 23,-3-1 0,-2 1 38,-1 3 1,-3-1 19,3-2 152,-4 2-116,7-3-22,-8 4 1,3-1-29,-4-2 7,0 2 1,0-4-64,0 2 0,0 1 31,0-5 0,0 1-7,0-3 1,-3-1 2,-1 1 1,-3 0-10,1 0 1,-2-1 8,-2 1 1,-2-1 0,0-3 1,-4 3 6,4-3 0,-2 0-3,2 1 1,1-5 1,-1 1 1,-1-1-4,0-2 0,1 4-1,2-1 1,1 2 2,0-2 0,0 0-1,-1 3 1,4 1 0,0 3 0,4-1-2,-1 1-67,-3 0 63,5-1-12,-3 5-78,4-3-169,0 7-51,0-3 255,4 8 1,1 1 13,1 4 0,1 4-80,-4-1 1,1 4 66,-1-4 1,-2 5 115,3-2 0,-2 2-87,1-2 1,-2 2 81,2-5 1,1 2-50,-1-2 0,3-2 3,-3 3 0,4-6 92,-4-1-99,4 0 1,-5 3-323,4-3 264,-4-2 0,3-4-715,-1 0 377,-3 0 398,3-4 0,-4-10 0,0-5 0</inkml:trace>
  <inkml:trace contextRef="#ctx0" brushRef="#br0">10037 7793 7667,'-8'15'0,"2"-2"287,-7-4 0,0 4-166,0-1 1,-3 5-311,0-2 1,-1 6 151,-2 1 1,-1 1 20,-1-2 1,0 0-25,-4 4 1,-4-4 22,-5 4 1,4-4 98,-1 1 1,-3 0-341,-6 0 0,-4 4 324,4-1 1,17-12-1,-1 1-62,-19 14 0,-2 0 18,5 0 1,3-5-7,-1-1 1,4-2-28,3-2 1,6 0-109,1-3 0,3 2 89,2-5 0,5 1-282,1-4 59,3-4 160,5-1 0,2-4 283,6 0 1,3-5-307,6-4 1,4-4 187,6-6 0,1-1-109,5-1 1,3-2 98,1-2 1,3-2-175,-1 2 0,-2-1 142,-1 2 1,2-3-4,1 2 0,-2 1 2,-1-1 0,-2 5-13,-1-2 1,3 1-14,0-1 0,0 3 25,-3-3 0,-3 2-26,0 2 1,-1-1 34,0 0 0,-1 4-29,-4-1 0,-2 5 38,-1-1 0,-3-1 96,-3 4 22,-5-2-128,-1 5 1,-5 1 1,-2 2 0,-6 6 37,-7 3 1,-3 7-45,-2 2 1,-3 4 141,-4 3 0,-6 0-212,0 3 1,-4 2 121,7-2 0,-9 5-274,3 1 0,15-15 1,-1-1 235,-14 13 0,-2 4-74,2 2 1,-1 1-124,1 0 0,4-1 14,2-6 0,5-2 92,1-4 1,5-3-170,-2-1 0,6-3 37,4-6 0,5-4-79,0-1 300,5-3-159,7-6 0,5-1 316,8-6 0,6-4-326,4-5 1,4 0-68,6-4 0,4-1-31,-19 11 0,1-1 0,-1 1 0,1 0 224,2-2 0,1 0 0,-3 2 0,0-1 0,1-1 0,0 0 0,-1 2 0,1 0-161,0-1 0,-1 1 0,0 0 1,0 1 160,1 0 0,0 0 0,21-11 0,-2 0 0,-2 4-136,-2-4 0,-3 5 238,-3 1 1,3 2 48,-9 4 0,-4 2-71,-12 5 0,-1 2 536,-2 4 1,-5 0-494,-4 0 1,-3 4 559,-10 2 0,-6 6-402,-12 4 0,-8 2-132,2 0 1,-6 5-275,-1 2 1,18-12-1,0 1 102,-2 0 1,0 0-1,1 0 1,0 0-97,-1-1 1,0 1 0,1 2 0,-1-1 74,-4 1 1,-1 0-1,1-1 1,0 1-63,2-3 0,1 1 0,0 1 0,1 0 106,3-1 0,0 0 0,-1 3 0,1-2 0,-19 10 0,3 0 0,1 2 0,3 2 0</inkml:trace>
  <inkml:trace contextRef="#ctx0" brushRef="#br0">22597 5158 7470,'10'0'-427,"-1"0"0,0 0 373,1 0 1,-1 0 104,0 0 1,4 0-63,-1 0 1,4 0 138,-4 0 0,4 0-76,-4 0 0,5 0 114,-2 0 1,3 0-58,0 0 0,4 0-29,0 0 1,4 0-26,-2 0 1,3 0 1,1 0 1,1 3-106,2 0 1,-1 1 66,4-4 0,-3 0-108,4 0 0,-1 3 134,3 0 0,1 0-3,3-3 0,-6 1 27,2 2 1,-1-1-149,5 4 1,-3-3 111,2 4 0,-2-4 10,0 3 0,0-3-83,2 3 0,-2-3 92,-1 3 0,0-2-109,-3 2 0,-1-3 86,1 3 1,-7-4-3,1 1 0,-3 1-21,0 0 0,-2 0-1,-5-1 1,0-2 16,-3 2 0,2 1-5,-5-1 0,-2 1-229,-4-1 383,-4-2 0,2 5-335,-4-3 1,-2-2 89,-4 2 0,-1-2 64,-9-1 1,-3 1-27,-2 2 1,-5-2 2,1 2 0,-3-2 36,-3-1 1,-2 3-39,-4 0 1,-5 0-110,-1-3 1,-4 0 133,-2 0 0,0 0-320,-4 0 1,1 0 343,24 0 1,0 0 0,0 0 0,0 0-1,0 0 1,0 0 0,-1 0 0,-1 0-13,0 1 0,1-2 1,-1 1-1,1-1 2,1 0 1,0-1 0,1 2 0,-1-2-7,2-1 1,0 0 0,-2 2 0,1-1-5,0-1 0,1 0 0,-25-2-187,2-2 1,8 0 191,4 4 1,6-3-11,0 3 1,6-3-44,3 2 0,7 0-62,2 1 418,7 2-330,2-3 0,12 1 283,5 0 0,8 0-289,3 3 1,4-3 80,3-1 1,7 1-86,5 3 0,7 1-79,-24 1 0,0 0 0,3-1 0,0 2 100,1 0 0,-1 0 0,2 1 0,0 0 2,-1-1 1,-1 0 0,4 0 0,1 0-19,-2 0 1,1 0 0,0 0 0,1 0-3,-1 2 0,-1-1 0,1 0 0,-1-2 35,1 2 0,0-1 0,-3-1 0,1 1 0,-2 1 0,1 0 0,-2 1 0,0-1 0,0 2 0,0 0 0</inkml:trace>
  <inkml:trace contextRef="#ctx0" brushRef="#br0">15363 5996 7757,'28'0'0,"-1"-3"-183,-2 0 0,1-1 91,-1 1 0,-2 2 31,-1-2 1,-3 1 76,0-2-21,0 3 1,-5-3-34,-1 4-6,-7 0 75,-2 0 0,-11 0 1,-3 0 0,-5-3 62,-1 0 1,-5 0-85,-4 3 1,-5 0-1,-1 0 0,-8 0-51,2 0 1,-5 0-6,1 0 0,-2 0-127,3 0 1,2 0 128,4 0 1,8 0-27,2 0 1,4 0 13,4 0 71,3 0-50,8 0 0,6 0 53,8 0 1,5 0-43,4 0 0,5-4 252,2-2 1,5 1-138,1 2 1,4-1-26,-1 1 1,2-1 4,2 1 0,-4 2 8,0-2 0,-7 2-2,1 1 1,-7 0 27,1 0-122,-2 0 0,-6 0 108,-1 0-53,-7 0 1,-7 0 14,-8 0 1,-6 0 5,-7 0 0,-2 3 42,-8 0 1,-5 0-59,-6-3 0,-6 1-217,0 2 1,3-2 219,6 2 1,1 1-131,2 0 0,5-1 74,4-3 0,4 0-261,6 0 28,3 0-83,6 0 1,6-1-362,6-3 687,10-1 0,7-8 0,8-2 0</inkml:trace>
  <inkml:trace contextRef="#ctx0" brushRef="#br0">16592 6192 7780,'-15'-1'-260,"3"-2"1,-1 1 103,0-5 0,0 5 72,0-1 0,0-1 64,-3 1 1,0 0 123,3 3 0,-2-1-101,2-2 0,-2 1 2,3-5 0,0 4 64,6-3 1,-1 3 7,4-3 1,-2 3 147,2-4-193,2 1 0,-3-3 4,4 0 1,4 3 10,3 3 0,2-1-90,3 1 1,3-1 39,3 1 0,5 2-11,2-2 1,2 2-15,1 1 0,1-3 21,2-1 0,2 1 9,4 3 0,0-3-6,1 0 0,2-1 52,0 1 1,4 2-276,-4-2 0,5 1 266,-2-1 0,-2 2-25,0-3 0,0 3 2,-1 1 0,1-3 22,-4 0 1,-1 0-52,-2 3 1,1-3 27,-8 0 0,2 0 4,-7 3 0,-1-1 27,-6-2-13,3 2-18,-8-4 0,1 4 486,-5-2-483,-4 2 0,1-3 23,-6 4 0,-2 0-34,-5 0 0,-2 0-32,0 0 1,-5 0 35,2 0 0,-4 0-17,-3 0 1,-2 0 8,-4 0 1,-4 0 50,-2 0 0,-2 0-39,-1 0 1,-8 0-341,-1 0 1,-5 0 344,-2 0 1,27 0-1,-1 0-11,-4 0 1,-1 0-1,3 2 1,-1-1-6,-1 1 1,0-1 0,2 1 0,-1 1 6,-1-2 0,0 1 0,4-2 0,0 1-28,-2 0 0,2 1 0,-22 2-144,3-1 1,4 0 85,8-3 0,2 0 69,4 0 0,5 0-5,5 0 1,3 0-1,6 0 0,4 0 1,2-3 325,6 0 0,3 0-324,6 3 1,7-3 192,6 0 1,6-4-189,3 4 1,10-3 31,6 3 0,-23 0 1,1 0-279,1 1 0,1 1 0,2-1 1,0 1 227,2 1 0,0 0 0,4-2 0,1 0-76,0 1 0,-1-1 0,0 1 0,-1-1 23,0 2 0,0 0 75,2 0 0,-1 0 0,0 2 0,-1-1 0,2 1 0,0-1 0,-1 1 0,0-1 0</inkml:trace>
  <inkml:trace contextRef="#ctx0" brushRef="#br0">15270 6238 7759,'5'-4'-191,"3"3"1,-6-4 334,5 2 181,-5 2-200,2-3 52,0 8 0,-3 2-95,2 6 0,-3 0 141,-3 3 0,-2 2-81,-5 5 0,1 1-78,0 5 0,-4-1-22,1-2 1,-4 2-138,4-2 0,-5 4-10,2-1 0,-2 1 52,2-8 0,-2 1-100,5-3 0,0-5 19,2-1 0,1-3-245,0-1 204,-1 1 0,1-2 61,0-2 0,2 1-190,1-4 0,4 1 207,-6-4 1,7-2 4,-2-1 1,2-2 152,1-4 1,0-1-108,0-3 1,4-1 193,2-5 0,2-1-56,2-1 1,2 0 47,0-4 1,2 3-7,-2-2 1,3-1-30,3-3 0,-2 0-5,-1 0 0,0 4-38,0 2 0,2 2 97,-5-2 1,4 3-48,-4 1 0,1 0-54,-4 6 1,-3-4 26,1 4 1,-5-1 12,1 4 0,-1 0 20,1-1-62,-2 1 0,3 3-138,-4 0 211,0 4-187,-4-2 1,2 5 101,-4 2 0,3 2-12,-4 4 0,1 2-25,-3 1 1,-1-1-3,1 5 0,0-4-15,0 4 0,-4-2-1,1 2 0,-4 0 2,4-3 1,-4-1 22,4-3 1,-4 1-6,4-1 0,0-1 1,2-1 1,1 0-252,0-4 204,-1 0 0,4-3-44,0 0-35,4 0-28,-2 0 141,4-4 0,1-4-36,2-5 0,6 0-16,7 0 1,-2 2 16,2-5 0,2 4 51,4-4 0,-1 4 7,-6-3 0,3 3 6,-3 0 0,0 1 51,0 2 0,-3 1 142,0 2 1,-5-2 67,0 5 1,-4 0 109,3 3-233,-4 0-46,6 0 0,-6 1-39,4 2 1,-3 2-2,0 5 1,-2-1-129,-1 0 0,1 1 73,2-1-234,-2 0 40,7 1 183,-7-1 0,3-3-83,-4 0 78,4-4 146,-3 3-67,4-5 167,-5 0-248,-9 0 1,2 0 22,-8 0 0,3 0 5,0 0 1,-3 0-28,0 0 1,-3-4 19,0 1 0,-1-1-132,0 1 0,-2 1 9,-1-4 1,0 1-165,4-2 0,-1 0-7,0 4 0,4-3-259,-1 3 1,5 0 526,-2 3 0,-1 0 0,-1 0 0</inkml:trace>
  <inkml:trace contextRef="#ctx0" brushRef="#br0">20698 8184 7808,'9'0'-66,"1"0"1,2 0-25,7 0 1,-2 0 142,11 0 0,-5 0-115,2 0 1,3 0 11,3 0 1,-3 0 111,-3 0 0,-4 0 23,4 0 1,-4 0 2,0 0 0,-2 0-124,-3 0 1,-3 0 54,-4 0 1,1 0-137,-1 0 0,0 0 122,1 0 1,5 1-96,1 2 1,-1-2 92,-6 3 1,1-3-8,-1-1 95,0 4-96,1-3 50,-5 7 1,-5-4 23,-6 2 1,-4 2 122,-2-5 1,-6 4-120,-3-1 0,-1-2 14,3-1 1,-3 2-9,-3-2 0,1 3-6,-1-3 0,1 0 73,-1-3 0,0 0-65,3 0 1,0 0-80,4 0 1,0 0 33,2 0 1,3 0-94,4 0 0,-1-1 67,1-2 0,4 1-95,2-4 0,2 3 2,1-4 0,4 4 84,2-3 0,7 1-193,2-1 1,7-3 97,3 3 1,6-1-128,3 1 1,2-3 46,1 3 1,-3 1-160,0-1 1,10 4 364,2-1 0,-2 2-75,-10 1 0,-1 0 90,1 0 1,-2 0-124,-4 0 1,-4 1 219,-2 2 0,-7-2 70,-2 2 122,1 2-171,-8 0 1,1 4-80,-14-3 1,-4-1 175,-11-2 0,-2-2-194,-7 2 0,-1-3 52,-5-3 0,1 2-171,-7-2 1,0-2 184,0-1 0,1 0-70,5 0 1,1 0-129,2-3 0,2-1-22,4 1 0,4 0-125,2-1 0,6 1 113,0 0 0,6-1-64,0 1 0,5 0-79,5 0 0,1 0 12,2 3 1,5-2 109,7 2 1,2 0-32,8 0 0,3 4-106,3-1 0,5 1 33,1-1-67,0 2 0,9-7 1,-4 2-1</inkml:trace>
  <inkml:trace contextRef="#ctx0" brushRef="#br0">12681 10549 7697,'-6'-5'-201,"0"2"74,4-2 234,-6 4-152,7-3 166,-4-1-280,5 4 740,0-3-584,0 0 100,0 3-139,0-3-46,5 4 44,-4 0 1,7-3-3,-2 0 39,2 0 5,2 3 1,-1 0 102,0 0-128,5 0 26,-4-4 1,9 2 3,-1-1 0,1-1 7,3 1-220,1-4 214,-3 6 0,9-6-26,-4 3 0,4 0-11,-4 1 1,0 1-18,3-4 23,-7 4 5,10-2 1,-7 1 121,4 0 18,0-1-758,0 4 842,4 0-94,-3 0 0,7 0-175,-2 0 1,2 0 120,2 0 0,-1 0 12,0 0-716,5 0 686,-4 0 1,4 0-186,-1 0 182,-3 5-995,7-4 933,-6 3 40,2-4 1,-1 3 6,1 0 203,3 0-208,-1 1 0,-1-3 12,-2 2-29,7 3 23,-4-5 1,8 3-2,-4-4 1,-1 3 3,1 0 0,0 0-12,3-3 19,-2 0-7,2 0 1,-2 3-64,2 0 52,-3 0-981,4-3 995,-5 0-12,1 4 0,1-2 7,1 1-33,-1-2 25,2-1 0,-2 0 19,2 0-157,-7 0 131,-16 0 1,0 0 0,16 0-53,7 0 54,-2 0-13,-2 0 117,-3 4-108,2-3 1,-6 4-333,5-2 482,-5-2-144,7 3 0,-8-4-2,2 0 0,0 0 284,0 0 1,-1 0-240,5 0-81,-5 0 44,7 0 0,-8 0-76,2 0 78,3 0-58,-5 0-82,3 0 127,1-4 0,-4 3-3,2-2-26,-1-2 23,2 4 1,-5-3-15,5 4 138,-5-4-124,9 2 1,-7-2 189,-1 4-180,4 0 3,-7 0 0,8 0 146,-5 0-136,0 0 22,0 0-28,1-4 9,-1 3 0,0-6 35,0 4-172,1 0 65,-5-1 1,0 2 77,-2-5-155,-2 5 51,-1-6 0,-1 7 923,-3-2-1005,-1 2 51,0-3 0,-4 3 621,-1-3-823,-3-1 450,2 4-143,-2-3 0,3-4 0,1-2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2477 3277 7289,'0'13'1088,"0"0"-791,0 2 1,1 1-233,2 6 0,-2 2 1,2 5-287,-2 2 298,-1-2 0,-4 3-187,-2-4 189,-3 4 1,3-6-252,0 2 1,0-8 60,-4-1 1,4-1-57,0-6 1,4 0-34,-1-2 127,2-5 0,0-1-383,-2-4 349,2 0-150,-3-4 0,4-1 120,0-9 60,0 0 0,0-5 20,0 1 0,1-2 7,2-2 1,-1-3-101,4-6 268,-4 2-65,6-3 0,-4 0-164,3-2-383,1-2 625,-7-1 1,7 3 214,-2 3-627,3 2 390,0 6 0,0 0 127,1 4-160,-1 5 0,0-3 176,1 5 1,-1-1-23,0 4 0,4 1 460,-1 2 1,5-2-466,-2 5 405,-1 0-763,3 3 277,-2 0 1,0 2-52,1 4 1,-5 2-80,1 7 0,-1 1-146,-2 2 47,-4-3 61,-1 7 0,-4-7 78,0 7 0,0-3 20,0 0 149,-4 4-188,-5-3 0,-2 2-2,-5-3 0,1 3 20,-4-1 0,0 1-12,1-3 0,-2-2 5,-2-1 1,2-3-145,-5-3-73,4-1-50,-6 0-338,8-4 375,-4 0 1,4-5-86,1 0-273,3-5 329,2 0 0,3-4-24,1 0 1,4-4 39,2 1 1,2-2-42,1 2 1,4 2 304,2-3 0,2-1 1,2-1-1</inkml:trace>
  <inkml:trace contextRef="#ctx0" brushRef="#br0">3166 3017 7759,'0'-6'-174,"0"-1"433,0 5-310,0-6 82,0 7 427,0-7-159,0 2 12,0 1 1,0 0 86,0 2-175,0 2 226,0-3-369,0 12 59,0-2 0,-3 12 233,-1-3-403,1 3 41,3 5 1,0 0 16,0 1-23,0 3 1,0-4-67,0 2 35,0-2 28,0-5 0,0 1-219,0-1 147,0 1 1,0-4 25,0-3 0,-3-2-67,0 0 1,0-4 72,3 0-191,0-4 2,-4 2 18,3-4-168,-3 0 327,0 0 1,3-4-13,-3-2 1,0-2-6,1-2 1,-4 1-31,1 0 176,-2-5-52,-2 4 1,-2-4-102,-1 5 213,-3 0-70,5 0 0,-3 0 121,2 3-83,1-2 0,-2 7-104,3-2 158,-3 2-146,3 1 41,0 4 81,2 1-100,3 4 1,-1 2 43,0 1-92,3-2 49,-1 8 1,4-4 38,0 5-89,0 0 37,0-5 0,4 3-175,3-5 174,1 5 0,1-6-418,1 5 238,-1-5 1,0 2 23,0-3-101,1-1 86,3 0 0,-2-4 16,1-1-290,2-3 197,1-1 0,4-1-65,-1-3 1,1-2-52,-1-6 1,1 0-160,0-3 500,-1-1 0,1-2-242,-5-1 242,4 5 0,-5-7 0,3 2 0,2-1 0,-8 1 0,3 4 0,-3-1 0,-2 2 0,-2-2 0,1-2 0,-4 3 0,1 2 0,-4-1 0,-1 5 390,-3-1 142,3 5-350,-7 1 0,3 4 210,-4 0-241,-1 4 1,0 1 139,-2 5 0,0 3 12,-3 3-71,3 1-154,-5 2 172,2 0 1,1 3 10,1 3 0,3 2-57,1 1 0,-1-1-58,1-2 45,4 2-46,-3-8 0,7 3-87,-3-7-104,3-1 263,6-5-362,-4 1 46,7-5 0,-3-1-66,4-4 0,4 0-168,-1 0 1,2-7 117,-2-3-405,-2-5 387,8 0 1,-5-6-200,3-1 159,-3 0-189,1 4 502,-4-5-61,4 3 0,-6-3-256,-2 5 479,2-1-160,-7 0 1,7 1-106,-5-1 318,0 5-170,-3-4 1,3 8-42,0-3 696,0 7-475,-3 2 20,0 0-5,0 3-152,0 5 342,0 6-160,0 9 22,0 0-289,0-1 55,0 1 1,0 3 108,0-1-251,0 1 69,0 1 1,3-4-28,0 3 0,4-3-182,-4-4 1,4 0-189,-1-3 173,-2-1-36,5-2 1,-7-2-104,4-4 1,-3 0-25,3-3-87,-4 0 214,7-4 1,-4-1-87,4-4-212,-4-5 263,3 0 1,-2-4 70,3 3 0,0-6 199,1 2 0,-1-2 0,0-1 0,1 2 0,-1-7 0,-1 4 5,-2-5-5,3 0 0,-4 0 124,4 0-50,0 0 1,1 1-153,-1 2 396,0 2-180,-4 5 0,3 3-13,-5 3 134,4 6 54,-6 2 261,3 4-327,-4 4 1,0 2 102,0 6 0,0 6 54,0 4-302,0 3 1,0-1 59,0 4 1,0 0-22,0 0 1,0 3-99,0 0 1,0 0 69,0-3 0,3 0-124,0 0 1,1-1-384,-4-2 178,0-3 136,0-3 1,1-1-504,2-3 399,-2-1 0,4-6-618,-2-2 270,-2-2-98,3-4 381,-4 0 1,0-4 74,0-2 1,-1-2 173,-2-2 0,1 1 0,-4 0 0,0-5 0,-4 4 0,1-3 0,0 0 0,-1 1 0,1-1-207,0 4 89,-1-5 118,1 4 122,0-3 44,4 7 347,0-2-123,5 7 133,0-3-275,5 4 1,0 0-162,4 0 1,1 0 53,3 0 0,-2 0-201,5 0 22,-1 0 1,4 0 87,-1 0 0,-1 0-162,2 0 0,-6 0 190,6 0-775,-3 0 429,3-4 0,-2 3-308,-1-2 271,2-2 140,-4 4 1,2-7 164,-1 5 0,-4-3 0,2 3 0,0-1 0,0 1 0,-1 2 0,-3-7 0,1 5 0,-4 0 0,0 3 66,-4-4 107,2 3 432,-4-3 122,0 4 0,-4 0-389,-2 0-56,-2 4-162,-2-3 0,-2 6 87,0-4 1,-4 5-13,4-2 0,-2 2 140,2 1-194,2-3 1,-4 2-28,5-2 1,3 1-141,-1 0-27,5 1 1,-5-6-169,4 4 226,0-4 1,4 2-59,2-4 1,-1 0 87,4 0-239,0 0 108,4-4 0,2-1-71,1-4 7,3-1 41,-6 1 0,8 0-137,-2-1 223,-3 1 1,0-3 89,-3-1-91,-1 1 0,0 3 14,1-1 1,-5 0-1,-2-3 1,1 3 60,-1-2 1,0 4 349,-3 2-34,0 0-103,0 1-127,0 1 1,0 5 86,0 2 0,0 3 64,0 7 0,0-1-11,0 7-177,0 1 1,0 5 38,0 0 1,1 0 93,2 3-605,3 0 270,3 0 0,0-1-751,1 1 629,3-4 0,0-1-329,3-4 0,3-1 563,-1 1 0,5-1 0,5 1 0</inkml:trace>
  <inkml:trace contextRef="#ctx0" brushRef="#br0">12383 2430 7722,'0'6'-101,"0"1"133,0-1 217,0 3 109,0 0-129,0 1 0,-3 2-43,0 1 1,-4 6 24,1 0 0,-6 7 88,0 2-318,-5 0-90,3 8 1,-5-3 62,1 4-1128,-1 0 1163,0 1-365,-3-1 293,6-4 1,-6 2-805,7-4 368,-3 0 346,0-7 1,2-1-123,1-5 65,3-3 213,-1-2 0,5-7-247,1 1 866,-1-5-876,7 2 1,-6-5 506,4-2 0,-5-2 0,3-5 0</inkml:trace>
  <inkml:trace contextRef="#ctx0" brushRef="#br0">11964 2458 7722,'-4'-14'0,"-2"1"0,2 3 140,-4 5 159,7 1-1,-3-1 18,4 4 7,0-3-161,0 12 37,0-1-90,4 10 1,-2-2 109,4 3 29,0 5-138,3-3 1,1 7-30,-1-2 1,1 1-59,3 2 1,-3 0-102,3 0 1,1 0 110,2 0-894,-3-4 738,5-1 1,-4-8-691,5 1 635,-1-5 1,-2 2-408,-1-3 348,1-1 1,-1-3-81,1 1 76,-1-1 48,0 3 0,-2-3-79,-3 0 0,-1 0 759,0 0-487,1 2 0,-1-7 0,0 3 0</inkml:trace>
  <inkml:trace contextRef="#ctx0" brushRef="#br0">13007 2179 7683,'-1'-6'-560,"-2"-1"289,2 5 145,-3-6 716,0 7-303,3-3 1,-4 1-62,1 0 1,2-2-56,-4 2 0,3 2-32,-3-2 1,3-1-4,-3 1 0,-1 0-22,-2 3 39,0 0-73,-1-4 1,-2 3 34,0-2 0,-5 3 109,2 3-227,-3-2 104,-5 7 0,4-3 93,-3 4-308,-2 5 197,0-4 1,0 7 79,3-5-279,-3 5 64,4-3 0,-2 5 1,3 0 107,0-1-236,5 1 104,0-1 35,5 1 0,3-1 95,0-3-243,4 3 202,-3-8 1,10 4 5,1-5-118,6 4 230,-1-7 0,6 7-132,-1-7 0,1-1-2,2 1 1,0-3-27,3 0 23,-2-2 6,3-1-141,-9 0 0,4 0 126,-8 0 5,8 0 13,-8-4-19,3 3 0,-3-7-16,-1 5 145,-4-4-142,3 6 46,-6-7 0,2 2 35,-4-3 77,0 0-115,0 0-10,0-1 0,-1 1 12,-2 0 0,-3-1 14,-3 1-79,0 4 59,-1-3 1,1 3-2,0-1 1,-1 1-8,1 2 1,-3 2 104,-1-2-106,1 2 4,-2 1 0,4 0-20,-2 0 29,-3 0 9,9 0 0,-6 0 23,5 0-28,3 0-4,-4 0 218,7 0 60,-3 0-264,16 0 1,-3-1-74,9-2 78,-1 2 17,5-4-245,-2 1 100,7 3 1,-2-6 120,6 4-738,-2-4 454,3 1 1,-3 0-104,2 0-487,-2 0 689,3-3 1,-4-1 0,0 1 0</inkml:trace>
  <inkml:trace contextRef="#ctx0" brushRef="#br0">8287 11089 7664,'6'-1'0,"0"-2"0,0 1 218,4-4 0,0 3 297,2-4 1,7 5 173,6-1-363,2 2-166,1 1 0,3-1-68,0-2 0,4 2-51,-1-2 1,2 1-180,1-1 0,1 2 121,-1-2 1,0-1-64,0 0 0,4 0-412,-1 1 1,2 2 356,-2-2 0,-5-1-96,2 1 0,-2 0-41,3 3 0,-2 0 50,-2 0 1,-2-3 6,-4 0 0,-1-4-55,-2 4 1,-2-4 41,-5 1 1,-4 1-35,-5-2 1,-4 1 261,-5-3 0,-2-1 382,-4-3-382,-5 3 0,-11-8 0,-2 4 0</inkml:trace>
  <inkml:trace contextRef="#ctx0" brushRef="#br0">9041 10819 7664,'-33'-4'-473,"1"2"-58,4-4 0,1 4 966,2-1 0,3-2-56,7 2 1,1 0-147,5 3 139,4-4-290,1 3 1,6 1 68,4 6 0,4-1 21,9 2 0,3-1 4,-1 3 0,8 2 0,-1 1 0,7-2-131,3 3 1,-1-2-56,3 2 1,2 0 38,-2 2 0,5 3-150,-2-2 0,-2 1 77,0 2 0,-7-1 70,-3 1 0,0-3 35,-3-1 0,-3-4-25,-10 2 0,-4-3-71,-5 0 0,-5-1 133,-1 0 1,-10 4 85,-8-1 0,-9 4-314,-7-4 0,-8 4 7,-4 0 0,21-6 0,-1 1-47,-2-1 1,0 1-1,0 2 1,-1 0 169,0 0 0,-1-1 0,1 0 0,-1 1 0,-1 0 0,-1 0 0,1 0 0,-1 0 0,1-1 0,0 0 0</inkml:trace>
  <inkml:trace contextRef="#ctx0" brushRef="#br0">8622 14935 7578,'0'14'1139,"0"-5"234,0-4 0,1-5-1003,2 0 1,0 0-405,6 0 0,0 0 90,6 0 0,-2 0 108,2 0 1,4 0-199,2 0 0,3-1 50,1-3 1,-3 3 33,6-2 0,2 2-206,4 1 0,2 0 6,1 0 1,4 3 131,-1 0 1,5 5-385,-2-2 0,2 1 263,2-1 1,-1 2 77,-3-5 1,6 3-143,-3-3 1,3 3 11,-3-3 1,1 4 86,-1-4 1,1 3-41,0-3-1256,-1 4 1317,-8-6 1,2 3-254,-9-4 0,2 0 67,-5 0 1,-2 0-247,-8 0 1,-6 0 152,-3 0 0,-7-10 362,2-2 0,-3-3 0</inkml:trace>
  <inkml:trace contextRef="#ctx0" brushRef="#br0">9581 14627 7583,'9'20'2906,"-3"-3"-2253,1-11 1,-1 1 63,3-4 1,5 4-352,1 0 0,5 5-236,5 3 1,0 4 11,10 3 0,-1 1-178,3 1 0,-2-1 144,2-4 0,-1-1-11,4 1 1,-2-3-158,-1-1 0,-3-2 61,-3 2 0,-2-4-394,-2 2 0,-3-2-40,-2 2 1,-7-3-139,-2 2 0,-4 2 292,-3-2 1,-1 5-10,-5-2 1,-1 3 385,-3 1 1,-5 0-128,-6 3 0,-8-1 40,-5 3 0,-9-2-139,-10 3 1,22-13 0,-2 0-189,-2 0 1,-1 1 0,0-2-1,-1 0 247,-1-1 0,-1-1 69,-3 0 0,-1 1 0,0 0 0,-1-1 0,-3 0 0,-1 0 0,1-2 0,-1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18892 4041 7711,'-10'0'93,"4"-3"0,1-1 10,1-2 0,-2 3 115,3-3-21,-1 4-752,0-6 424,3 7 1,-4-6-66,2 3 23,2-3 98,-3 6 1,3-6 325,-2 4-24,2-4-164,-3 6 164,4-4 32,0 5-253,-5 0-39,4 0 107,-3 0 1,1 1 124,0 3-305,0 1 84,3 4 1,-1 0 81,-2 1 6,2-1-23,-3 4 0,4 2 66,0 4-55,0-1-27,0 5-81,4 1 82,-3 8 0,4 1 38,-2 4-1446,-2 5 1425,3 4 1,-4 6-2,0-24 1,0 0-182,0-1 1,0 2 85,0 0 0,0 2 0,0-3 1,0 0-38,0 2 1,0-1 89,0 24-18,0-23 1,0-1 0,0 23-47,0-24 1,0 0 51,2 0 1,0 0-41,-1 23-237,4 1 161,-5-1 1,0-5-3,0 1 247,0-5-156,0 0 0,3-9-552,0-2 350,0-2 175,-3-10 1,0-1-70,0-9 68,0 1 4,0-5 1,0-2 1206,0-6-1233,0-2 350,0-9 0,-4-4-325,-2-7 0,0-3 10,0-3 186,0-2-344,-3-5 1,-1-2 142,1 0-1120,4-5 1216,-3 3 0,2-4 65,-3 3 28,0-3-127,4 12 1,-4-5-411,3 8 649,2 0-172,0 7 1,1 4 237,0 5 53,-1 3 36,4-1 1195,0 8-1312,0 1 1099,0 4-1156,0 8-82,5-2-17,-4 12 0,6-3-194,-4 7 98,4 2-40,-6 4 1,8 4 5,-3 2 0,-2 2-927,-1 1 793,2 5 89,0-8 0,2 9 77,-1-5-130,0 1 52,-1-6 0,3-1-556,-1-4 625,-3 0-9,4-4 0,-4-2 71,2-3-68,3-4 4,-4 2 52,0-6 464,3 2 1,-3-7-509,5 0 668,-5-4-671,7 3 0,-5-6 15,5-3 180,-2-5-84,4-5 0,0-9 142,5-2-210,0-2-130,-1-5 0,1 2 126,-1-4-885,1 4 891,0-2-415,-1 8 238,-3 1 0,1 2 90,-3-1-794,3 4 545,-5 5 0,3 0 279,-2 1 0,-5 4 0,1 4 0</inkml:trace>
  <inkml:trace contextRef="#ctx0" brushRef="#br0">23650 9953 7712,'-10'0'-608,"1"0"730,0 0 1,-4 4 0,0 2 261,-2-1 0,1 3 16,-2-2-232,-1 3 1,3 0-77,-1 0-6,-3-4-11,4 8 1,-2-9 22,1 8-12,-1-3-16,2 4 1,-4-4 43,3 1 1,0 0 47,0 2-291,-1 3 75,-3 4 1,1-1 168,-1 1-479,1-1 231,-1 1 0,0 0-73,1-1 181,-1 1 13,0-1 0,4 0-31,-1-2 1,5 0-5,-1-3 1,4-1-56,2-3 46,0 1-126,-3-1-14,3-4 120,-2-1 0,6-1-241,-4 0 290,4 1-91,-6-4 189,6 0-55,-2-5 1,4 3-42,0-4 0,0 0 12,0-3 0,0-1-61,0 1 1,4 0 6,3-1 0,1 1 46,1 0 1,1-1-3,-1 1 1,3-2 18,1 1 0,0-1-49,0 5 1,-3-2 215,2-2-199,-1 5 118,-2-3 278,0 7-354,1-8 161,-1 8 31,-4-3-56,-1 0-78,-4 3 263,0-3-400,-4 4 126,-1 0 0,-4 0 78,-1 0-100,-3 4 1,3 1 4,-3 5 1,0-1 6,0 0 0,0 4-34,0-1 0,3 5-4,-2-2 0,0 0-147,0 0 1,0-3 69,-3 0 0,4-2 40,-2 0 1,2-1 33,-2 0 1,3-3-19,-2 1 19,1-1 0,2 2 9,0-2 0,3-1 131,3-1-51,-2-3-62,4 3-34,-3-4 11,4 0 0,7-1 149,3-2 1,5 1-85,1-5 0,-2 1 11,2-3 1,0 0-63,6-1 0,-2-2 15,1-1 1,-1 1-165,-1 3 1,-4-1 72,1 1-60,-5 4 54,2-3 0,-4 6 67,-3-5 44,2 5-78,-7-2 66,3 0 161,-4 3-14,0-3-272,0 0 114,0 3-730,0-4 316,-4 5 270,-1 0-136,-4 0 25,4 0-139,-4 0 75,4 5 96,0-4-407,1 3 182,4-4 421,0 0 0,-4 0 0,3-4 0,-4-2 0</inkml:trace>
  <inkml:trace contextRef="#ctx0" brushRef="#br0">23370 9897 7708,'0'-5'312,"0"-3"-114,0 7 149,0-3 0,0 11-212,0 2 0,-1 0-136,-2-3 0,2 0 80,-2 3 87,2 5-111,1-4 0,-3 5-12,0-3 37,0-2-37,-2 8 0,3-5-51,-4 3 1,3 2 136,-3-3-255,4 3 80,-6 0 0,5 0 145,-3-3-207,4 3 58,-2-8 0,3 5-75,-2-3 127,2-1 1,-3 2-101,4-4 1,0-2 99,0-1 0,3-3 2,0 3 0,4-4 31,-1 1 0,7-2 7,2-1 0,3-1-44,1-2-20,3-2 27,2-4 0,5-2-49,2-1 1,-1 0 56,4-3 0,0-1-1091,4-2 1076,-5-1-83,7 1 0,-10 2-144,4 1 0,-4 3-11,-2 0 1,-1 1-202,-2 2 0,-2 1 87,-5 2 1,-3-2 353,-3 5 0,1-3 0,-4 3 0,-2 0 0</inkml:trace>
  <inkml:trace contextRef="#ctx0" brushRef="#br0">19944 15819 7604,'5'4'-419,"0"-3"-70,-2 2 1,-1-1 133,5 2 355,-1-3 0,3 7 0,0-3 0</inkml:trace>
  <inkml:trace contextRef="#ctx0" brushRef="#br0">20028 15847 7604,'9'0'-306,"0"0"0,1 0 0</inkml:trace>
  <inkml:trace contextRef="#ctx0" brushRef="#br0">10419 9357 7711,'5'0'2,"0"0"-18,-2 0 0,2 0-7,5 0 0,-1 0 79,0 0 0,5 0 18,1 0 1,3 0 21,1 0 1,0 0-61,3 0 0,5-4 115,4-2 0,4-2-70,-1-2 1,7-2-160,2 0 0,-1-4 161,2 4 0,-1-1-327,4 4 0,4 0 325,-25 4 0,0 0 0,1 1 1,0-1 62,3 0 0,-1 1 1,-1-1-1,1 0-26,5 1 1,0-1 0,-2 2-1,0 0-247,2 0 0,1 0 0,0 1 0,1 2 165,1-2 0,1 1 0,-1-1 1,1 1-288,2 0 0,1-1 0,-1 2 0,0-2 236,2-1 0,0 0 0,-1 2 1,0-1-11,1-1 1,0 0-1,-3 1 1,-1 1-114,3-2 0,-1-1 0,-1 3 0,-1-1 60,-1-1 1,0 0 0,-3 2 0,0-1-101,1-1 0,-1 0 1,-6 1-1,1 1-98,0-2 1,1 0 0,20 0 132,0 0 0,-7 2 143,-2 1 0,-5 3 0,-3 1 0,-2-2 0,0-1 0</inkml:trace>
  <inkml:trace contextRef="#ctx0" brushRef="#br0">3454 10307 8612,'0'5'1295,"4"3"-1087,3-5 1,4 0 32,1-3 1,5 0-84,-1 0 1,2 0 15,4 0 1,2-3-167,4 0 1,4-2 46,2 2 0,6 1-269,4-4 0,2 0 234,4-4 1,-23 5-1,2 0-280,1-1 1,2 0-1,0 1 1,0-1 237,0 0 0,1 0 1,-1 1-1,0 0-115,2 0 0,1 0 0,-4 2 0,2 0-20,2 0 0,1 0 0,-2 0 0,-1 0-79,0-2 1,-1 0 0,-1 2 0,-1 0 235,0 0 0,-1 0 0,2 0 0,-2 1 0,0-1 0,-1 0 0,24-1 0,-5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3240 6145 7781,'19'0'-229,"-1"0"0,2 0 84,2 0 1,-2 0-193,5 0 1,0 0 384,3 0 1,1 0 13,2 0 0,-2 0 91,2 0 1,-1 3-167,1 0 0,2 0 4,4-3 1,-2 4 30,-1-1 0,1 0 3,5-3 1,-5 0-87,3 0 0,-2 3 79,4 0 0,0 1-20,3-1 0,0-2 0,4 2 0,0 2 3,-1-2 0,2 3-1,1-3 0,0 4-193,-23-4 0,1 0 0,-1 0 0,1 0 169,0 0 0,1 0 0,-1 0 0,0 0-7,1 2 0,0-1 0,-1 0 1,1-2-19,3 2 1,0-1 0,-2 0-1,1 0 37,1 2 1,0-1 0,-1 0 0,0-2 1,2 2 0,1-1 1,-1 0-1,-1 0 18,3 1 0,1 1 0,-2-1 1,1 0-1,0 0 0,0-1 0,0 1 0,-1 0 12,3-1 0,0 0 1,-1 1-1,0 0-280,1 1 1,-1 0 0,4-1 0,0 1 265,0 0 1,0-1 0,-2 0 0,0-1 7,0 0 0,1 0 0,1 0 0,0 0-5,1 2 0,1-1 0,1 0 0,1-2 2,-3 2 0,0-1 1,1-2-1,-1 1-16,2 1 0,0 0 0,-1 0 1,0-1 4,2 1 0,1 0 0,-2 1 0,0 0-2,0-3 0,0 1 0,1 1 0,-1 0 7,1-2 1,1 1 0,-1 1 0,0 0-1,2-1 0,0-1 0,-2 2 0,1 1 6,1-3 0,0 1 1,-2 0-1,1 0 1,1-1 1,0 1 0,0-1 0,0 0-302,1 2 0,1 0 1,1-2-1,0 0 295,0 1 1,0-1 0,1 1 0,-1 0-283,1 0 0,-1 0 0,-1-1 0,1 1 281,1-2 1,1 0 0,-1 0 0,0 1-51,1 0 0,0 1 0,0-2 0,1 1 22,-1 0 1,-1 1-1,2-1 1,0-1-7,0 0 1,0 0-1,-1 0 1,0 0 8,-1 0 0,1 0 0,-1 0 0,0 0-4,1 0 0,-1 0 0,2 0 0,0 0 27,-2 0 1,1 0 0,1 0 0,0 0-21,0 0 0,0 0 1,-1 0-1,-1 0 47,1 0 0,0 0 1,-1 0-1,1 0-28,1 0 0,0 0 0,0 0 0,0 0 4,-2 0 1,1 0 0,1 0 0,-1 0 2,0 0 0,0 0 0,0-1 0,0-1 2,0 0 1,-1 1 0,2-1 0,0 1 16,-1 1 1,-1 0 0,0-2-1,0 1 4,1-1 0,0 0 0,-1 1 0,0-1 57,1 2 1,-1 0-1,0-1 1,-2-1-45,-1 1 1,-2-1 0,4 0 0,0 1 74,-2 1 1,1 0-16,0 0 1,1 0-79,1-2 1,-1 0 0,-1 1 0,-1 1 8,1-2 0,-1 1 0,3 0 1,-1 1-18,-2 0 0,1 0 1,-2-2-1,1 1-116,-3-1 1,1 1 0,-1-2 0,1 1 111,-3 1 0,1-1 1,3 1-1,-1 0-12,-2-2 0,0 0 1,1 0-1,0 1 17,-1-1 0,0 0 0,-1-1 1,1 0-4,-2 3 1,0-1 0,1-1 0,-1 0-42,-3 2 0,0-1 0,2-1 0,-1 0-7,-2 1 0,-1 1 0,1-1 1,0 0-21,-2 0 1,0 0-1,2 2 1,-1-1-13,-2 0 0,0-1 0,0 1 0,0 0-58,-2 0 1,0-1-1,1 2 1,-1-1 173,-1 0 1,-1-1 0,0 1 0,0 1-488,24 0 434,-3-4 0,-1 3 0,0-2 0,-3 2 0,0 1 0,-3 0 0</inkml:trace>
  <inkml:trace contextRef="#ctx0" brushRef="#br0">3659 9637 7734,'16'8'0,"-1"-2"0,-2 2-106,2-1 0,2 1 130,4 1 1,0 1 53,4-1 1,0 0-71,3 1 1,-3-1-5,-1 0 1,1-1-189,3-1 1,3 0 64,0-4 0,4 1 109,-1-1 1,0-2-1,0 2 0,0-2 143,3-1 0,0 0-48,1 0 0,-1 0 53,0 0 1,3 3-345,1 1 0,3 2 277,0-3 1,0 0-109,0-3 1,4 3 70,-1 0 1,-21-1 0,1-1-147,25-1 1,0 3 78,-26-1 1,1 0 0,0-1 0,0 1 13,2-2 0,1 0 1,-2 0-1,2 0 34,1 0 1,0 0-1,-2-2 1,1 1 3,1-1 1,0 0 0,-1 0 0,1 0-226,0 1 0,0-1 1,1 2-1,0-1 217,-1 0 0,0-1 0,0 0 0,-1 0 1,1 0 0,0 1 1,0-1-1,0 0-5,2 0 0,-1 1 1,1 0-1,0-1-26,-1-1 0,1 0 0,-2 2 1,1-1 30,0-1 0,1 0 0,-2 0 1,1 1-5,2-1 0,0 0 0,1-1 0,0 0 20,-1 3 1,0-1 0,-1 0 0,0 0 1,0 0 0,-1 1 0,0 0 0,-1 1-28,3-1 1,1-1 0,-2 0 0,0 0 3,0 0 1,-1 1 0,0-1-1,-1-1-40,2 2 0,-1-1 1,1 2-1,1-1 44,1 0 1,1-1-1,-1 0 1,0 0-56,0 1 1,-1-1-1,-1-1 1,1 0 22,2 1 1,-1 1-1,-1-2 1,0-1 12,0 3 0,0-1 0,0 0 0,1 0 22,-1 1 1,0-1 0,1 1 0,0 0 3,-1-2 1,0 0 0,-1 1 0,0 1-20,1-2 0,0 0 1,0 1-1,-1 1 7,-1 0 1,1-1 0,0 1 0,1 0 19,-1 0 1,-1-1-1,3 2 1,1-1-18,-4 0 0,1-1 0,0 1 0,1 1 56,-1 0 0,-1 0 0,2 0 1,-1-1-62,0-1 1,0 1-1,3 0 1,0 1-3,-3-2 0,-1 1 1,4 0-1,-1 1 6,-6 0 1,1 0 0,5 0 0,2 0-5,-3 0 1,0 0 0,2 0 0,0 0 7,-1 0 1,1 0 0,-1 0 0,0 0 1,1 0 1,0 0 0,0-2-1,1 1 16,-1-1 1,0 1-958,0-1 1,1 0 931,-2 2 0,0 0 0,2 0 0,0 0 51,-1 1 0,-1-2 1,1 0-1,1-1-219,-2 1 0,1-1 0,0 0 1,0 1 196,-1 1 0,-1 0 1,2 0-1,0 0-20,0 0 1,0 0 0,0 0 0,1-1 1,0 0 0,0-1 1,1 1-1,-1 1 23,0-2 0,0 1-496,1 0 0,-1 1 470,0 0 1,0 0 0,1 0 0,-1 0-39,0 0 0,0 0 0,1 0 0,-1 0 15,0 0 0,0 0 0,1-1 0,0 1-35,1-2 1,-1 1 0,0 0 0,0 1 4,1-2 1,0 1-97,-4 0 1,1 0 131,5 2 1,0-2-1,-6 0 1,1-1-1,3 1 0,0-1 1,-2 0-1,0 0-14,-3 0 1,0 1 0,3 1-1,0-1 24,0-1 0,0 1 0,-1 0 0,0 1 37,1 0 0,0 0 0,0 0 0,0 0-28,2 0 1,-1 0-1,-1 0 1,-1 0-12,1 0 0,0 0 0,-1 0 0,1 0-105,0 0 0,0 0 102,0 0 1,1 0-9,1 0 0,0 0 1,0 0-1,0 0-6,-1 0 1,1 0 0,2 0 0,-1 0 8,-3 0 0,1 0 1,0-1-1,1-1-3,0 0 0,0 1 0,-3-1 1,0 1-23,1 0 1,1 2 92,-2-1 1,0 0-39,1 0 1,1 0 0,-2 0-1,1 0 22,-1 0 1,-1 0 0,2 0 0,-1 0 8,-2 0 1,0 0 0,0 0 0,0 0-88,-1 0 0,0 0 0,1 0 1,0 0 11,0 0 1,0 0 0,0 0 0,0 0-5,-1 0 0,0 0 1,-1 0-1,0 0 11,-1 0 0,0 0 1,2 0-1,1 0-44,-1 0 1,-1 0 0,1 0-1,0 0 23,-2 0 0,0 0 464,2 0 0,-1 0-450,-4 0 0,1 0 0,4-1 1,1 1 62,-2-2 1,1 0 0,1 2-1,-1-1 48,0 0 0,-1-1 0,-1 2 0,0-1-71,0 1 0,0 0 0,0 0 0,1 0-25,0 0 1,1 0 0,-4-1 0,1-1 3,-1 1 1,1-1-1,-4 0 1,1 1 21,5 1 0,-1 0-252,20 0 351,-17 0 0,0 0 1,-6-1-1,0-1-106,5 0 0,0 1 0,-2-1 0,0 1-2,0 1 1,0 0 0,0-2-1,0 1 91,1-1 0,1 0-104,-2 1 0,-1-1 0,0 2 1,0 0-1,-1 0 1,-1-1 15,2 0 1,-1-1 0,-2 2 0,0-1 3,1 0 1,0-1-1,-1 1 1,1 1-22,0 0 0,0 0 0,1-1 0,-1-1-40,22-1 0,0 0-141,-4 3 0,1 0 44,-1 0 1,1 3-98,-1 0 1,1 4-551,-1-1 785,-7 3 0,2-2 0,-8 2 0,-3 3 0,-2-2 0,-3-2 0</inkml:trace>
  <inkml:trace contextRef="#ctx0" brushRef="#br0">17309 9134 7640,'5'0'201,"3"-3"66,-1 0 1,-2-3-248,1 2 1,0 0 151,3 1-38,-3 2 1,2-3 47,-2 4 0,2-3-246,2 0 1,-1 0 94,0 3 0,1 0-129,-1 0 1,0 0 72,1 0 1,2 0-33,0 0 0,2 0-150,-2 0 1,3 0-50,3 0 0,1 0 64,0 0 1,0-1-42,3-2 0,3 0-23,6-3 1,-2 1-45,2-1 300,2-2 0,-4 2 0,3-3 0</inkml:trace>
  <inkml:trace contextRef="#ctx0" brushRef="#br0">18640 8668 8251,'0'7'190,"0"-1"1,0-3 25,0 3-313,0-4 180,-4 11 0,2-7-153,-4 6 171,4 3-14,-6-1 1,2 9-203,-3 2 73,0 2-31,-1 1 0,1 1-31,0 2 0,-4-1 19,1 4 0,0-4-166,2 1 0,1-2 93,0-1 0,-1-1-34,1-3 0,3 2-283,0-4 276,-1 0 0,1-4-66,0 1 17,4 0 248,-6-5 0,2 4 0,-3-4 0</inkml:trace>
  <inkml:trace contextRef="#ctx0" brushRef="#br0">18287 9320 7615,'-6'-5'471,"2"-3"-88,4 3-191,0-1 0,1-1-6,2 4-45,-2 0 1,8 3-50,-3 0 1,2-1 110,1-2-15,1 2-180,3-3 50,-2 4 1,6 0 1,-1 0-47,1 0 1,3-3 63,2-1 0,-3 0-374,3 1 120,2 2 1,-5-6-41,3 4 0,-2-3 73,-2 2-386,1-3 341,-4 2 1,1-1-122,-3 0-81,3-1 175,-6-2 0,4 0-90,-5-1-239,1 1 257,-5 0 288,-1 0 0,0-5 0,1 0 0</inkml:trace>
  <inkml:trace contextRef="#ctx0" brushRef="#br0">18259 8668 7457,'2'-6'-219,"4"0"298,0 4 1,13-2 306,-1 4 1,5-1-3,5-2-155,4 2-974,-3-4 889,7 5 0,-4 0-177,2 0 0,3 2-57,-3 1 1,-2-2 5,-1 2-367,2 2 325,-4 0 1,4 1-627,-2 1 474,-2-1 0,4 2-61,-2-2 0,-2 2 339,2-1 0,-2-2 0,-1 1 0,-1-1 0,0 1 0,-1-2 0,0-3 0,-2-1 0</inkml:trace>
  <inkml:trace contextRef="#ctx0" brushRef="#br0">19236 8920 7615,'4'9'31,"-3"0"-81,4 1 1,-5 2-50,0 1 564,0 3-271,0-1 0,-2 4-12,-1 3-302,2-2 154,-7 7 1,3-7-108,-4 5 110,3-4-7,-2 6 1,3-8-241,-4 3 128,3-2 0,-1-3-51,4-1 1,-3-3 106,3-3 19,0-5 126,3 3-163,0-7 47,4 3 0,1-5 12,4-2 0,1 1-40,-1-4 129,0 0-97,1-8 1,-1 4-211,0-3 213,5 3 1,-3-2-124,5-1 0,-5 1 7,1 2 92,3 1 32,-5 4-44,4-3 1,-5 7 1,0-2 14,1 1 0,-2 7-46,-2 1 489,2 2-289,-7 1 0,4 4 175,-5-1-188,0 5 1,0-4-24,0 3 1,0 1-21,0-1 1,0 0-121,0 0 1,0-3 66,0-3-28,0-1 1,0-3-32,0 0-288,0-3 190,4 1 1,1-5-32,4-2-144,5-3 136,-4 1 44,3-7 1,1 6 44,1-7 0,0 2-70,0-2 319,-3 3-109,5-3 0,-6 0-100,1 1 1,6-1 111,0 4 0,-1 0-41,-5-1 0,2 2 99,-2 2 1,1-1-67,-4 4-56,-4-1 67,3 4 0,-6 0-2,5 0 0,-5 5-9,1 1 1,-2 3 73,-1 4 1,-1 1-88,-2 5 72,2-1-87,-8 1 1,4 3-28,-4-1 0,3-2-114,-1-4 1,5-3-518,-1 0 412,2-1 1,1-5-351,0 0 1,1-4 52,2 1 499,7-6 0,0-2 0,3-4 0</inkml:trace>
  <inkml:trace contextRef="#ctx0" brushRef="#br0">19981 9115 7609,'-3'10'-327,"0"-1"205,-4-4 0,6 3 40,-3-1 158,-1 5-69,4-2 1,-6 11 250,4-2-5,-4 6-189,2-2 1,-5 9 18,1 3 0,0 2 33,-1 3 1,-2-2 121,-1 3 0,1-6-101,3-1-809,4-4 743,-4 6 0,8-10-47,-2 2 0,2-3-196,1 0 1,0-3-316,0-3 361,0-4 0,0 2-36,0-1 1,0-3-53,0 0 737,4-7-757,-3 2 0,8-7-75,-3 2 309,-2-2 0,8-1 0,-1 0 0</inkml:trace>
  <inkml:trace contextRef="#ctx0" brushRef="#br0">19944 9488 7609,'13'-28'-89,"6"-4"-15,1 7 150,2-6 1,-3 11 214,0-1-757,-1 1 621,1 5 4,-1 2 1,1 7 230,0 0-251,-1 3 230,1-1-119,0 0 0,-4 3 112,1-2 12,-1 2-230,0 1 1,1 4-195,-3 2 244,-1 3 1,-3 0-21,1 0-259,-5 1 94,3-1-8,-7 4-384,3-2 300,-4 6 1,0-5-41,0 3 166,-4-3-49,-1 5 0,-5-7 25,-3 3 215,-1-3-218,-1-5 1,-2 3-135,1-5 87,-2 0 0,0-3-26,-1 0 1,1-1-155,-1-2 0,3-2-687,1-5 621,4 1 1,-6 0-169,5-1 475,-1 1 0,4-4 0,0-2 0</inkml:trace>
  <inkml:trace contextRef="#ctx0" brushRef="#br0">20568 8957 7609,'14'-9'471,"4"-1"-224,-8 1 0,4 1 106,-5 2 58,-4 1 46,3 5-175,-7 0-305,3 0 177,1 0 0,-4 2-42,2 1-69,-6 2 1,-3 8 240,-3 3-383,-4 1-25,-2 6 169,-3 1-1212,-1 4 1088,0 4 0,1-2-106,-1 4-269,0-4 307,5 2 1,1-5-525,3-2 22,1 2 411,0-8 1,2 3-423,1-6 298,4 1 272,-2-6 1,4 2-574,0-4 865,0-3 0,0 2 0,0-3 1</inkml:trace>
  <inkml:trace contextRef="#ctx0" brushRef="#br0">20735 9162 7600,'0'14'0,"0"-1"0,0 0 451,0 0-198,0 3-113,0-1 1,0 3 306,0 1-191,-4 0 0,3 3-746,-7-2 354,3 3 0,-2-6 7,1-1-354,4 1 105,-6-6 55,7 2-166,-3-3 7,4-5 257,0-1 0,0-5 225,0-2 0,0-2 0,4-9 0,1 0 0</inkml:trace>
  <inkml:trace contextRef="#ctx0" brushRef="#br0">20856 8966 7600,'0'-9'11,"-3"3"-281,0 0 218,-4 4 526,2-3-118,0 5-231,0 5 0,2-3-21,0 4-776,0 0 307,3-1 155,0 3-607,4-2 817,-3 3 0,8 0 0,-4 1 0</inkml:trace>
  <inkml:trace contextRef="#ctx0" brushRef="#br0">21247 9208 7954,'-9'-5'370,"0"2"0,-1 2-131,1 1 1,-3 0 40,-1 0-191,-3 0-22,1 0 0,-2 4-245,1 2 131,-1 3 0,3 1 80,-1 3 0,-2-2 24,5 4 1,-1-2-27,4 2 0,1 0 52,1 0 1,3 3-122,4-3 1,0 2 50,0-1 1,4 0-166,3-4 1,5 1-2,4-4 1,1-3-18,2 1 0,4-5-328,1 1 0,3-2 227,1-1 0,1-3-203,2 0 0,-3-5 474,0 2 0,4-6 0,-3-3 0</inkml:trace>
  <inkml:trace contextRef="#ctx0" brushRef="#br0">21583 9208 7604,'6'-9'-410,"0"0"103,-4-1 204,2 5 795,-4 1-406,-4 4 0,-1 1 194,-4 2-89,-1 7-149,1 0 0,-5 9 17,-1-1-107,2 1 0,-4 4-47,5-5 1,-1 4 81,4 0 0,4 3-105,2-4 1,-2 0 70,2-6 0,0 3-532,3-2 1,0-3 114,0-1-407,0-1 0,1-6 192,2-2 1,-1-2-19,5-1 1,-1-4-164,3-2 660,0-7 0,1-1 0,-1-5 0</inkml:trace>
  <inkml:trace contextRef="#ctx0" brushRef="#br0">21666 8808 7604,'0'-14'95,"0"0"47,0 5 1,3 0-143,1-1 847,-1 5-499,-3-3 1,3 6-88,0-5-95,0 5 0,0-3-179,0 2 1,1 2 127,-1-2 39,-2 2-2768,4 1 2249,-1 0 1,-3 1-123,2 2 487,-2 2 0,7 5 0,3-1 0</inkml:trace>
  <inkml:trace contextRef="#ctx0" brushRef="#br0">22141 8873 7652,'-6'16'316,"0"-1"0,0 1-226,-4 2 358,1 1-239,4 4 1,-3-3 8,1 5 1,2 0 249,-1 3-505,4 0 51,-6-4 1,7 3 21,-3-2 1,2 1-204,-1 2 0,2-3 197,-2 0-686,2-4 465,1 6 1,-1-8-31,-2 3-408,2-2 388,-3-2 0,4-2-139,0-1 236,0-3 0,1 4 110,2-3 0,-2-1-105,2-3 1,1 1-447,-1-1 585,0 0 0,2 1 0,0-1 0</inkml:trace>
  <inkml:trace contextRef="#ctx0" brushRef="#br0">21899 9367 7611,'9'0'240,"2"0"313,1 0-351,3-4 1,3 3 65,1-3 0,4 3-57,2 1 0,-1 4-212,4-1 36,-2 0 0,7-2 176,-2 2-773,-2-2 550,7 3 1,-1-4 184,5 0-437,-6 0-691,6 0 955,-6 0 0,-1 0 0,-1 0 0</inkml:trace>
  <inkml:trace contextRef="#ctx0" brushRef="#br0">14553 6061 7669,'0'6'49,"0"-2"-1,0 0 1,1-3 17,2 2-97,-2-2 352,3-1 98,0 0-191,1 0 0,5 0 12,-1 0 1,5 0-73,1 0 0,4-1-12,2-2 0,0 1 134,4-4-786,0 4 367,3-7 0,4 4-1472,2-4-195,2-5 1341,1 4 455,1-4 0,3 1 0,1-1 0</inkml:trace>
  <inkml:trace contextRef="#ctx0" brushRef="#br0">16443 5559 7691,'5'0'525,"-1"0"-231,0 0-291,-3 0 144,8 4 0,-8-2-30,2 4-58,-2 0 0,-1 8 105,0 1 1,-4 4-140,-2 3 1,-4 2-37,-2 7 37,1 7 1,-6 2-271,1 7 1,-1-3 241,8-19 0,-1 0 1,-12 22 35,1 0-786,8-24 0,0 0 613,-7 20 1,-2-2-475,7-4 329,-3-3 86,8-7 0,0-2-244,3-6 194,5-3 81,-2-6-402,4-1 849,0-4-280,4-1 0,6-8 0,4-1 0</inkml:trace>
  <inkml:trace contextRef="#ctx0" brushRef="#br0">16359 5670 7670,'0'-13'0,"3"3"-414,0-3 141,0 7-31,-3-2 1129,5 7-528,-4-4 0,7 10 113,-2 1-96,2 2-106,2 6 1,0 1-2,2 7-117,-1 2 16,2 3 0,0 2 140,-1 2-1368,1 3 1095,-4 3 1,-3 0-226,0 0 205,0 1 1,4-2-45,-1-2 1,0-3-192,1-6 0,3 0 57,3-7 1,1 2 36,2-8 1,-2-2-95,-1-4 1,1-4 37,-5 1 1,0-2 243,-2-1 0,-1 0 0,0 0 0</inkml:trace>
  <inkml:trace contextRef="#ctx0" brushRef="#br0">16089 5996 7670,'-14'9'0,"0"1"378,5-1 1,4-3-60,2 1 0,6-1-436,3 3 0,6-1 179,4-1 0,6 1-350,2-2 217,7-2 0,-1 0-371,5-4 328,-1 0 1,2 0-292,-2 0 0,1-4 117,-4-2-615,0-2 690,1-2 0,-5 0-223,4-2 436,-4 1 0,5-6 0,-4 2 0</inkml:trace>
  <inkml:trace contextRef="#ctx0" brushRef="#br0">16722 5884 7670,'0'10'-393,"0"-1"0,0 3 281,0 1 945,0 8-488,0-6 0,-3 15 216,0-2-297,0 2 0,0 2-142,0 2 0,-3 5 71,2-2 1,-2 2-297,3-5 1,-3-1 85,3 1 1,0-4-254,3 2 1,0-8 187,0-2 0,1-3-391,2-4 1,-1 2 103,4-5 1,-3 0-422,3-6 145,1-2 645,2-4 0,0-4 0,-4-1 0,0-5 0</inkml:trace>
  <inkml:trace contextRef="#ctx0" brushRef="#br0">16732 6248 7654,'0'-31'0,"0"0"0,3-1 202,0 5 1,4 0-11,-1 2 1,-1 5-129,2 5 104,-1 3 1,0 0 270,0 6-219,0 1 0,4 5 198,-1 0-274,0 0 0,1 0-22,-1 0 1,0 5 81,1 1 0,-1 2-324,0 1 1,1 2 103,-1 1 1,0 0-260,1 3 0,-5-2 144,-2 2 1,-2 1 32,-1 2 1,-2 0 84,-4-3 1,-2 2 109,-7-5 1,-1 2 27,-2-2 1,-2-2-77,-2 3 1,-1-4-369,-1-3 0,-2 2 149,4-5 1,-3 0-321,4-3 0,0 0 78,5 0 0,0-1-392,3-2 566,5-2 0,4-8 238,4 1 0,0-5 0,0 3 0</inkml:trace>
  <inkml:trace contextRef="#ctx0" brushRef="#br0">17169 5968 7654,'-4'14'0,"-1"-4"0,-1 5 157,-1-3 1,0 3 567,-5 7-522,6 2 0,-7 4-49,7 0 1,-2 0-4,-2 0 1,4 1-117,0 2 1,3-2 253,-3 2-814,4-2 472,-7-1 0,7 0-223,-4-1 229,4-3 1,-3-1-40,2-4 1,2-5-664,-2-1 394,2-3-145,1-5 90,0-1-190,0-4 0,0-7 871,0-2-271,0-3 0,0-1 0,0-2 0</inkml:trace>
  <inkml:trace contextRef="#ctx0" brushRef="#br0">17095 6127 7650,'5'-23'-474,"2"6"-60,-4-1 1,3 2 177,-2 1 1904,3 5-957,-6 2 1,7 6 37,-2-4-486,3 4 1,3-3-88,0 5 0,4 0 98,-4 0 1,5 0 281,-2 0-218,3 5 0,1 0 117,-1 4-221,-3 5 29,2-4 1,-6 11-6,1-3-258,-6 7 0,2-1 17,-5 4 0,-2 0-32,-8 0 1,0-4 57,-8 1 1,0-5 93,0-1 1,-6-2-172,2-4 0,-1 2 40,1-2 0,-3-4-287,1-3 231,-1-4 1,3 2-1,1-4-967,-1 0 684,5-4 1,-3-1-500,5-4 952,3-1 0,1-7 0,3-3 0</inkml:trace>
  <inkml:trace contextRef="#ctx0" brushRef="#br0">17607 5950 7650,'14'9'0,"0"0"0,-5 1 0,-4-1 529,-2 0-259,-2 5 1,-1 0 319,0 5-217,0-1-230,-4 1 1,-1 4-12,-4 2-66,-1-3 0,1 5 17,0-2-34,0-2 0,-1 4 176,1-2-276,4-3 202,-4 1 1,4-7-214,-4-1 0,3-4-200,0 2 1,2-7-60,-2-3 208,4-2 15,-2-1 0,4-1 7,0-2 93,0-2-51,0-9-440,0 4 281,0-7 1,1 2-21,2-4 273,-2 1-114,3-1 0,-1-3 72,1 1 1,3-5 141,-1 1 0,2-2 55,2-1-62,-1 0-164,0 5 1,4-3-98,-1 4 121,5 4 0,-7 5-278,2 4 145,-1-1 65,-2 5 0,0-2-163,1 4 80,-1 0 1,0 3-16,1 0-174,-1 0 1,0 1-9,0 2 0,2-2 350,1 2 0,3 1 0,3-1 0,1 0 0,0-3 0,-1 0 0</inkml:trace>
  <inkml:trace contextRef="#ctx0" brushRef="#br0">17942 5968 7650,'13'0'0,"3"0"0,-3 0-274,1 4 243,-9 2 1,-1 3 413,-4 0-157,0 5 1,-1 0-15,-2 5 1,-3 0-10,-7 3 1,3-1-22,-2 4 0,1-2 9,2 2 1,1-2 27,2-4 1,-2-1-17,5 1 1,1-2-160,5-1 1,0-3-5,7-3 1,-3-2-117,5-2 1,6 1 97,0-3-199,3-1 142,2-3 0,-2-1-45,3-2 0,-2-3 131,3-3 1,-3-1-172,3-3 0,-5 2 14,2-5 0,-5 4 82,-2-4 1,-4 1-1,2-4 1,-4 1-8,-3-1 19,-1 0 0,-7 1-195,-1-1 187,-2 5 0,-4-3-52,0 5 0,-2-1 45,-1 4 1,-2 4-24,-1 2 0,-3 2 14,3 1 0,-2 0-220,2 0 1,-2 3-81,5 0 1,0 4-55,6-1 0,2 3-154,4 0 307,0-4 1,1 3-104,2-1 340,6 1 0,10 1 0,5 1 0</inkml:trace>
  <inkml:trace contextRef="#ctx0" brushRef="#br0">18966 6192 7620,'5'0'597,"0"-4"-158,-5 3-306,0-4 1,-8 9 63,-1-1-286,-7 8 105,-2-1 1,-6 9 153,-4 0 0,-3 3 108,0 3 1,-3 2-1078,3 1 928,0 0 1,3-1 129,0-2-829,0-3 483,4-7 1,1-1-1148,5-1 865,-1-7 1,1 5 95,-1-8-419,4 1 428,-2-4 0,10-1-201,-3-3 1136,3-1-671,2-8 0,1 1 92,4-3 1,4-5 0,1-4 0</inkml:trace>
  <inkml:trace contextRef="#ctx0" brushRef="#br0">18510 6248 7620,'4'-22'-756,"2"0"1,3 0 866,0 4 0,-3 2 636,0 1 1,-3 6-140,4 0-364,-5 6 1,3-1 4,-2 4 1,-2 1-1,2 2 1,1 3-7,-1 7 1,1 0-44,0 3 1,1 1-166,4-1 0,0 1 99,1 2 0,-1 0-141,0-1 1,1 1-232,-1-1 0,0 0-283,1-2 1,-1-3-217,0-4 1,2 4 324,1-1 1,-2-3-539,3-2 950,1-5 0,1 2 0,3-4 0</inkml:trace>
  <inkml:trace contextRef="#ctx0" brushRef="#br0">19059 6201 7620,'0'15'0,"-1"5"-44,-2-1 0,2 6 1,-4-2 218,2 5 0,2 1 389,-2 2 0,2-2-796,1 2 110,0-6 1,0 0 103,0-6-950,0 1 638,4-9 1,1 2-102,4-4 137,1-3 229,-1-2 0,0-4 65,1 0 0,-1-9 0,0-1 0</inkml:trace>
  <inkml:trace contextRef="#ctx0" brushRef="#br0">19395 5838 7620,'0'-9'83,"3"2"164,0 1-247,4 4-229,-6-2 208,7 4 0,-6 0-279,5 0 137,-5 0 0,6 1-413,-2 2 77,-2-2 499,5 3 0,-4-1 0,4 0 0,0 5 0,5-3 0,0 4 0</inkml:trace>
  <inkml:trace contextRef="#ctx0" brushRef="#br0">19599 6136 7622,'1'33'0,"2"-2"0,-1-1 0,1 1-1167,-2-2 1297,3 3 0,-3-5-49,2-2-15,-2 2 86,-1-8 1,1 1-69,2-4-206,-2-5 30,3 2 112,0-3 688,-3-5-671,8-1 1,-7-8 171,4-2-404,-4-3 126,2-4 0,-3-1-200,2-1 46,-2-3 170,4 4 1,-2-4-77,0 3 0,3-2 65,-3 5 89,4-1-72,-6 4 0,4 3-14,-1 0 204,-3 4-201,3-3 441,0 10-223,-3 0 1,3 4 402,-4 0-302,0 1-104,0-1 0,-3 1 254,0 3-314,0-3-2,-1 8 0,3-7 30,-3 5 1,0-5 123,1 1-372,0-1 134,3-2-29,0 0-267,0-3 199,0-2 143,4-4-52,1 0 1,5-4-361,-1-3 172,0-1-28,5-1-26,0-1 125,1-3 1,2 2-42,-1-5-24,1 5 113,2-7 1,0 4 52,-1-5 0,-2 0 155,-1 1 0,0-1 188,0 1-216,-1 3-15,-5 2 0,0 4 5,1 3-106,-5 2 152,-1 0 85,0 3 0,-3-2-41,2 6 0,-2 5-51,-1 4 1,0 5-83,0-1 1,-1 1-83,-2 2 1,1-1-232,-4 1 144,4 4 55,-2-8 0,1 7-227,0-6 159,-1-3 0,4 0-726,0-3 299,0-1 162,0-4 0,5-1-38,1-4 0,2-1 422,1-2 0,5-2 0,0-4 0,5-5 0,0 0 0</inkml:trace>
  <inkml:trace contextRef="#ctx0" brushRef="#br0">20288 6229 7622,'10'-11'-762,"-1"1"0,-3 0 1473,0 7-225,-4 0-213,3 3 1,-10 4 87,-1 2 1,-3 3-32,-3 4-261,-3 1 12,-4 9 1,1-2 201,-1 4-233,1-5 45,3 3 1,-1-4 187,3-1-303,5 1 53,4-5 1,1 1 48,-1-3-86,1-6 15,8 7 0,0-9-305,4 2 130,0-2 137,1-4-636,3 0 452,-3 0 1,7-4-79,-5-2-365,5-2 390,-7-6 1,4 3-176,-5-5 436,0 1-117,1-4 0,-2 1 53,-2-1 95,2-4-177,-7 4 447,8-4-252,-8 4 0,4 1-29,-2-1 273,-2 4-206,3 2 1,-1 4 60,0-1 254,1 5-254,-4 1 0,0 5 96,0 2 168,0 2-212,0 5 0,3 3 165,0 3-229,0 1-38,-3 6 1,1-2-151,2 4 46,-2-5 0,7 6-90,-2-4 69,-1 0 1,4-4 92,0 1-351,1-5 180,3 0 1,-1-5-222,1 0 170,-1-3 44,2-2 1,-1-4-600,3 0 311,1 0 122,-2-4 1,3-3 280,1-5 0,0-3 0,-1-3 0</inkml:trace>
  <inkml:trace contextRef="#ctx0" brushRef="#br0">20735 6248 7622,'14'-23'0,"-3"-1"-930,5-4 466,-5 0-1142,7 0 2010,-4 0-208,1 0 1,-1 5 225,-2 1-62,-1 6-141,2-1 0,-7 9 397,1-1-447,-5 6 0,2 1 210,-4 8-80,-4 5 187,-6 7 1,0 2-59,-2 2-279,-3 1 1,5 9-46,-3 3-357,3-3 382,1 4 0,0-3-143,3 4 30,-2-4 1,7 4 186,-2-3-814,2-2 454,-3 4 1,3-7-423,-2 2 270,2-6 198,1-2 0,0-5-963,0 1 457,4-9 250,-3 3-219,3-12 586,-4 3 0,4-4 0,1 0 0</inkml:trace>
  <inkml:trace contextRef="#ctx0" brushRef="#br0">20596 6313 7622,'0'9'411,"0"0"0,0 1-246,4-1 0,2 0-259,6 1 95,-1-1-1,6 0-587,-2 1 460,8-1 0,-3-3-82,5 0 1,-3-1-142,3 2 0,-4-2 116,4-2 234,-4-2 0,6 3 0,-3-4 0</inkml:trace>
  <inkml:trace contextRef="#ctx0" brushRef="#br0">21089 6480 7626,'9'6'298,"4"-2"158,-1-4 0,5 0-47,-2 0-556,-1 0 163,3 0 0,-2-4-302,3-3 259,-3-1 33,-2-5 0,-3-1 20,-1-1 93,0-3-1,1 4 70,-5-5-101,-1 4 1,-4-2 86,0 1-194,0-1-23,0 2 1,-5-1 156,-5 3-245,1 1 89,-8 7 0,2 1-64,-4 4-22,1 0 164,-1 0 0,1 1-120,-1 2 114,0 2-70,1 4 288,3 1-130,-2 3 0,6-2-95,-1 5 127,2-1-52,4 4 0,-1 1 12,4 1 162,0 3-124,3 4 1,1 0 102,2 0-157,6 0 0,6 0 1,0-1-549,1-2-397,-1 1 625,8-6 0,-2 3-227,4-4 0,-2-2 196,2-1 0,2 0-109,-2-3 1,-1-2-23,1-5 388,-1 2 0,3-3 0,-2 1 0,-3-3 0,-2-2 0,-2-1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12346 2868 7826,'-9'5'-189,"3"3"-42,-1-2 0,-2 4 315,-3 2 1,-2 3 263,2 3 0,-3 2-93,-3 2 0,1-2-127,-1 5 0,1 0-81,-5 3 0,3-1 91,0-2 0,0 2-63,1-3 1,-1 0-28,1 1 1,-1-1-129,0 1 0,1 0-80,-1-3 1,0 0 49,1-3 0,3-5-153,3-2 1,2-2 96,0-4 0,4 1-24,0-4 0,4-1-74,-1-5 1,2 0-82,1-6 0,0 1 76,0-8 269,0 1 0,0-8 0,0-1 0</inkml:trace>
  <inkml:trace contextRef="#ctx0" brushRef="#br0">11853 2998 7826,'-14'-24'0,"5"2"10,0 3 1,-1 4 105,4 3 387,2 6-59,-4 2-318,7 4 1,-2 0 77,6 0 0,0 4 38,6 2 1,-1 5-27,8 2 1,-1 8-123,4 0 1,3 8-76,-1 2 1,1 4-176,-3 0 0,-1 4-546,1 1 1,0 4 527,-1-4 0,4-1-148,0-5 0,3 2 75,-4-5 1,5-3-22,-1-4 0,3-3 14,3 1 0,-1-7-106,4-2 1,-3-4-131,3-3 490,-4-2 0,3 0 0,-4-3 0,-1-3 0,-4-4 0,-3 0 0</inkml:trace>
  <inkml:trace contextRef="#ctx0" brushRef="#br0">12896 3445 7477,'5'1'-13,"-2"2"1,-2-1 464,-1 4 1,0-2-137,0 2 0,-4 1-143,-3 5 0,-1 0-26,-1 3 1,-1-2-1,-3 2 1,0 1-9,-3 2 0,-1 1 8,1 0 1,-2-1 0,0 1 0,-1-4-696,1 1 0,0-2-294,3 2 1,-2-3 448,5-3 1,-1-5 392,4-2 0,0-2 0,-1-1 0</inkml:trace>
  <inkml:trace contextRef="#ctx0" brushRef="#br0">13631 2979 7747,'6'-3'-404,"0"0"454,1-4 0,1 5-56,-2-4 1,-1 4 251,-2-1 379,-1 2 538,2 1-977,-13 4 0,3-2-114,-6 4 1,1 0 68,2 3 1,-3 4-80,-1-1 1,-2 5-27,2-2 0,-2 3-97,2 1 1,-3 3 44,0 3 0,2 5-88,-2 1 1,4 1-203,-4-1 0,2-1 137,-2 4 0,-1-4-115,1 1 0,3-3 69,0-3 0,3-2 32,1-4 0,0-5-287,3-1-276,2-7 489,4-2 1,0-5 256,0-2 0,0-7 0,0-4 0</inkml:trace>
  <inkml:trace contextRef="#ctx0" brushRef="#br0">13398 2998 7380,'-5'2'245,"2"4"0,2 2-43,1 7 1,1 1 230,2 2 1,-1 1-139,4 0 0,1 3-109,2 3 1,3-1 46,1 1 1,3-5-44,0 2 1,1 1-197,2-1 0,-1-1-79,-3-2 0,3 0-273,-3-1 1,0 1 102,0-1 1,-2-3-115,2-3 0,-2-4 33,2-2 0,-2-1 74,2 1 1,-3-1-156,4-2 1,-5-2-174,2 3 590,-3-3 0,4-6 0,0 0 0</inkml:trace>
  <inkml:trace contextRef="#ctx0" brushRef="#br0">14227 2588 7670,'0'-5'-1493,"0"0"2071,0 2-298,0 2 1,0-4-17,0 2 0,-1 2-111,-2-2 0,1 1-100,-4 2 0,2 0 47,-2 0 0,3 0 18,-3 0 1,0 0 174,-4 0-156,1 0 1,-3 0-135,-1 0 0,1 0 114,3 0 0,-2 5-143,-1 1 0,1-1 77,-1 1 1,-1-1-68,0 2 0,1 1-1,2-2 0,-1 2 21,2 2 1,-3-1 21,6 0 1,-2 4-8,-1-1 0,2 4-74,1-4 1,4 4 78,-1-4 1,2 3-66,1-2 0,1 0 54,2 0 1,2-3 25,5 3 1,-1-6-14,0-1 1,5 0-1,1 3 0,3-2 33,0-1 1,1-3 10,0 3 0,-2-4 12,-1 1 0,1 2-38,-1-2 1,-3 0-25,0-3 0,-3 0 23,-1 0 1,-2 0 47,-1 0 1,-3 0-33,3 0-32,-4 0 1,2-1-7,-4-2 0,0 1-7,0-5 1,0 4-154,0-3 167,0 0 1,0-4-77,0 1 0,-3 3 57,0 0 1,-1 3-38,1-4 0,2 4 17,-2-3 2,-2 4-19,3-2 18,-6 4 20,7 0 1,-3-1-12,4-2 133,0 2-129,4-3 1,1 3 2,5-3 1,-1 3-13,0-2 1,4-1-2,-1 1 0,4-1-269,-4 1 1,4 2 90,-4-2 1,5 2-327,-2 1 0,0 0 164,0 0 0,1-3 347,2-1 0,1 1 0,-1 3 0</inkml:trace>
  <inkml:trace contextRef="#ctx0" brushRef="#br0">11871 1899 7865,'10'-9'3,"2"0"34,0-1 0,5 1 145,-1 0 0,1 3-73,2-1 0,2 2-2,1-1 0,0-1-106,-3 4 1,-1 0-62,1 3 0,-5 0 250,-1 0-244,1 0 1,-3 1 55,1 2 0,-6 3-61,-3 6 0,-2-1 98,-1 1 1,0 3-131,0 0 0,-1 3 47,-2 0 0,-2 2 32,-4 2 1,-4-3 93,1 3 0,-4 1-71,4-1 1,-5 2-8,2-2 0,0 1 17,0-1 1,2-3-105,-2 3 0,4-2 2,-2-2 1,4 1-102,3 0 0,-2-5 4,5-2-45,-4 3 0,6-5-377,-2 3 152,2-3 448,1-5 0,4 3 0,1-2 0</inkml:trace>
  <inkml:trace contextRef="#ctx0" brushRef="#br0">11871 2533 7900,'0'9'-187,"0"0"0,4-3 75,3 1 0,1-5 610,1 1-101,1 2-888,-1-4 186,0 3 15,1-4 1,-5-1 289,-2-2 0,2-6 0,0-6 0</inkml:trace>
  <inkml:trace contextRef="#ctx0" brushRef="#br0">13659 1546 8418,'5'-5'-753,"3"4"527,-1-2 0,-2-1-144,1 1 418,0 0 0,7 3 339,-1 0 0,1 0-243,-4 0 0,3 1-53,1 2 0,0-1-27,0 4 0,-3 0 11,2 0 0,-1 5-161,-2-2 0,-1 3 157,-2-3 0,-1 4-17,-5-1 1,0 5-59,0-2 0,0 4-33,0 2 0,-5-1 25,-1 2 1,-3-3-16,-4 0 0,3 0-12,-2-1 1,-2 1 45,2 0 0,-4-4-25,4 1 0,-4-4 18,4 4 0,-5-2-138,2 2 1,-3 0 106,0-4 0,-1 1-4,0-4 0,4 1 30,-1-1 1,5-1-5,-1-2 1,1 2-103,2-5 0,3 3 52,0-3-117,3 0 101,-1 1-193,4-3 0,1 6 38,2-3 230,-1-1 0,6 1 0,-3 1 0</inkml:trace>
  <inkml:trace contextRef="#ctx0" brushRef="#br0">13566 2346 8282,'0'6'637,"1"-2"-1048,2-4 0,-1 3-4,4 0 1,-3 1 148,4-1 1,-1-2 265,3 2 0,0-2 0,1-1 0</inkml:trace>
  <inkml:trace contextRef="#ctx0" brushRef="#br0">8631 10726 7678,'-22'0'0,"1"0"-402,0 0 0,1 0 259,2 0 1,2 0-38,1 0 59,3 0 158,-5 0 1,6 0-167,-1 0 74,2 0 53,0-4 76,1-1-61,4-5 1,1 1 64,4 0 0,0 3 69,0-1-84,4 1 0,1-3 97,4 0 1,-4 2-39,-1 1 0,0 3 2,-1-3 1,3 3 66,-3-3 1,1 4 8,-1-2 4,-2-1 0,8 3-82,-3-4 1,2 3-140,1-3 0,2 3 65,1-4 0,3 4-12,3-3 1,1 1-4,0-1 0,0-2-125,3 5 0,1-3 25,2 3 1,5-4 52,-2 1 1,6 0-151,0 0 0,2 1-3,1-1 0,-3-2-32,1 1 0,-2 0 128,1 1 1,1-2-16,-4 1 0,3 2-97,-3-1 0,0 3 101,-3-3 0,0 3-98,0-4 0,-4 5 50,-2-1 1,-3 1 129,0-1 0,-5 2 0,0-7 0,-5 3 0</inkml:trace>
  <inkml:trace contextRef="#ctx0" brushRef="#br0">9032 10251 7690,'6'0'304,"0"0"0,-3-3-122,3 0 1,5-1 27,4 1 0,3 2-43,0-2 0,4 2-45,0 1 1,-1 4-112,-2 2 0,3-1-126,0 1 0,-1 1 107,-2 2 0,-1 0 30,-3 0 1,3 1 174,-3-1 1,-1 0-108,-2 1 0,-1-1 58,2 0 1,-6 1-108,2-1 0,-6 0-1,1 1 1,-3-1 30,-1 0 0,0 4 0,0-1 1,-8 5-22,-1-2 0,-8 3-16,-1 0 1,-7 2-231,-9 2 1,-1-2-239,-9 5 0,4-3-2015,-4 3 2449,-3-5 0,1 5 0,22-13 0,-1-1 0,-1 1 0,0 1 0,-1-1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2747 363 7680,'0'-5'-71,"0"1"416,0 0 39,0 3-357,-4-8 7,-2 8 1,-4-3 217,-2 4-308,-3 0 71,-3 0 0,-4 3 13,0 0 97,-8 5-31,5-3 0,-10 4-202,4 0-458,-8 1 507,9 3-1142,-15 2 1154,11 3 1,-10 1 93,3 0 1,1 3-253,3 3 0,-4 2 189,1 1 1,18-11 0,1 2-1,0 1 0,1 1 0,0-1 0,1 1-92,1 0 1,2 1-9,-1 0 1,2 0 104,-13 20 0,4 2 158,2-7-162,7 2 2,5-10 0,6 2-8,4-6 0,4-2-49,3-5 106,5-3 166,7-2 1,4-3-241,5-1 200,0-4 472,0-1 1,3-4-435,0 0 6,4 0-185,-6-4 1,5-2-50,-3-6 44,-7 1 37,7-2-110,-7-1 89,4 4 0,-4-5 4,-2 3-236,-3 2 216,0-8 0,-5 8-10,-1-3-28,1 3 16,-7-3 1,4 2 117,-8-1 497,0 1-605,-3 2 0,-1 0 22,-2 0 0,-5 2-19,-5 1 1,-3 1 1,0-1 0,-1 2 28,-2 4-167,-4-5 136,4 4 0,-4-3-4,4 4 66,1 0-71,3 0 1,2 0-6,3 0 9,5 0-1,-3 0 1,7-1 75,-2-2-72,2-2 8,5 0 266,5-3-263,2 2 0,6 0 47,-1 0 78,5 0-108,3-4 1,4 4-35,0 0 0,0 0 7,0-4 0,4 4-113,2 0 146,6 0-158,-5-3 0,5-1-104,-6 1-469,-2 4 475,0-4 1,-4 4-285,0-4 1,-1 0 80,-2-1 0,1 2-632,-5 2 1053,1-2 0,-3 3 0,-1-1 0,1 2 0</inkml:trace>
  <inkml:trace contextRef="#ctx0" brushRef="#br0">3361 419 7820,'10'0'-195,"-1"0"1,-3-1 194,0-2 119,0 2-107,4-3 1,-2 5 12,-2 2 585,3-2-347,-8 7 1,3 0 215,-4 5-342,0 3 0,0 3 292,0 5-194,-4 4 0,-3 8 15,-5 4-2130,-3 9 1875,7-23 0,-2 0 0,-1 1 0,0 0 85,0 0 0,0-1-456,0 2 0,1-1 243,-9 21 0,10-23 0,-1 0-259,-8 22 1,3-8 138,3-2 1,3-7-113,2-2 114,-1-4 0,7-9-315,-3-2 79,4-4 487,0-3 0,0-6 0,0-6 0</inkml:trace>
  <inkml:trace contextRef="#ctx0" brushRef="#br0">3371 605 7820,'13'-41'0,"-2"2"0,5-5-1645,-5 9 1732,3 3 1,-2 7 814,1 6-776,-1 3 171,-7 11 0,3-3 181,-1 5-269,-3 4-27,0 9 1,-3 5 331,2 7-305,-2 2 91,3 8-75,-4 5-37,0 5 1,0 3 126,0 1-538,0-1 218,4 6 1,-2-5 261,5 1-501,-5-5 226,6 4 0,-3-5-884,4 3 413,-3-3 278,2-4-682,-3 0 565,9-4 1,-4-5-18,2-6 1,-1-2-79,-2-2 1,0-3 52,1-3 0,-5-4 370,-2-2 0,-2-4 0,-1 2 0,0-4 0</inkml:trace>
  <inkml:trace contextRef="#ctx0" brushRef="#br0">3119 940 7731,'14'0'4,"0"0"-672,5 0 274,3 0 201,2 0 1,7 0 1025,0 0-284,4 0-1429,-1 5 1200,3-4-128,0 3 0,-1-4 0,-2 0-552,3 4 377,-8-3 1,3 3-6,-4-4-299,0 0 203,-1 0 1,1-1-727,0-2 392,0-2 252,0-5 0,-3 0 166,0-2 0,-2 0 0,2-3 0,3-2 0,1 0 0,2-2 0</inkml:trace>
  <inkml:trace contextRef="#ctx0" brushRef="#br0">3966 456 7754,'0'-9'-314,"0"0"72,0 3 166,0-2 569,0 7-8,0-3 280,0 12-358,0 3-155,0 7 0,-3 5 302,0 2-151,0 6-1044,3 2 729,0 4 69,0 5 0,0-3 25,0 4 1,0-1-355,0 4 0,-3-1 36,0 4 0,-4 0-472,0 1 0,0-7-248,1 1 494,-2-9 159,7-3 0,-3-8-375,4-3 321,4-5-26,-3-3 720,7-3-697,-3-5 0,1-2 408,1-6-468,-5 2 206,2-12 0,-4 3 114,0-9 0,0-3 0,0-2 0,0 0 0,4-11 0,1 1 0</inkml:trace>
  <inkml:trace contextRef="#ctx0" brushRef="#br0">3957 931 7804,'5'-45'-205,"3"4"-100,-5-5 133,0 1 0,1 4 438,2 4-111,-2-1 0,4 10 156,-1 0-94,1 5-36,-3 8 0,0 2 284,-2 3-258,-2 5 178,4 1 184,-1 4-362,-3 8-8,3-1 1,0 10 177,2-1 1,-1 4-41,2 2-100,-1 4-82,7 2 0,-1 2 156,3 4-818,1-4 583,2 6 1,1-3-128,0 5 71,3-1 31,-2 0 1,3-3-344,-5 0 207,1-4 1,-1 3-373,-3-1 321,3-4 0,-8 0-257,2-6 281,3-6 75,-5 1 1,4-6-89,-5 1 58,0-6-46,1 2 221,-1-6 438,0 2-583,-4-4 0,3-6 455,-5-3-429,4-4 1,-5-7-95,4-2 103,-4-1 1,6-10-33,-5-1-125,0-2-144,-3-5 1,1-2 276,2-3-1063,-2-1 955,7 5 1,-6-7-310,5 3 246,-1 5 0,3 2-85,0 8-547,-3 4 614,2 0 0,-3 12-811,4-1 1026,1 1 0,-5 4 0,-1-2 0</inkml:trace>
  <inkml:trace contextRef="#ctx0" brushRef="#br0">5149 652 7788,'9'0'0,"1"0"0,0 1 79,2 2 0,-1-1 111,1 4 1,-2-3 981,0 3-483,-1 1-378,0-2 0,-2 3-394,-1-2-25,-4-2-17,2 5 94,-4-4 1,0 1 199,0 0-376,0-4 130,-4 3 148,3-1-433,-8-3 119,8 3-726,-7-4 436,3 0 327,0 0 1,0-3-809,2 0 491,2 0 134,-4 3 389,5-5 0,0 4 0,0-3 0,0 0 0,0-1 0</inkml:trace>
  <inkml:trace contextRef="#ctx0" brushRef="#br0">5233 1257 7686,'5'5'468,"3"-1"-272,-3-4 0,0-4-734,-1-2 272,-3-6 212,-1 1 54,-5-6 0,-4-2 0,-5-5 0</inkml:trace>
  <inkml:trace contextRef="#ctx0" brushRef="#br0">3864 16434 7591,'-6'8'0,"0"-1"137,-2-1 0,3-4 19,-1 2 1,1-2-194,-1 1 176,-3-2 1,7 3-55,-4-4 1,3 0 111,-3 0 0,3 0-416,-4 0 114,5 0 0,-5-1 0,4-2 0,-3 1 113,3-5 1,-4 4-87,4-3 1,-1 4 157,1-1-54,2-2 34,-7 0 1,7-5-32,-2 1 0,2 0-47,1-1 0,0 0 0,0-2 0,0 0-124,0-3 1,3-1-17,0-2 0,0-1 37,-3 0 0,0 1 57,0-1 0,3-1-3,0-1 0,0-3 61,-3-4 0,0 0-41,0 0 1,1-4 5,2-2 0,-2 1 12,3-1 1,-3 0 20,-1-4 0,3 1 14,0 0 1,0 3 0,-3 0 0,0 0 0,0 0 1,-1-1-31,-2 4 1,1-1 79,-5 1 0,4 5-37,-3-2 1,3 3 69,-3 1 0,0-2-55,-4 4 1,4 0 7,0 4 0,1-1-11,-1 0 1,-2 2 8,5 1 0,-4 0 140,1 3 1,1 1-44,-2 3 0,4 3 408,-3 3-148,4-2-195,-6 4 65,3-3-142,-1 4 1,1 0 76,2 0-184,2 4 1,-3 4-95,4 5 0,-3 3 29,0 0 0,-3 1-46,2 2 1,-3 1-14,1 1 1,1 3 67,-1 4 1,-1-3 9,-2 0 1,1 0-10,2 3 0,-3-1 3,3 1 0,-2-1-5,-1-2 0,-2 5-79,-1-2 0,1 1 51,-1-4 0,-1 2-68,0-2 0,1-2 54,2 2 1,1-5 11,0-1 1,3-2 17,-1-4 0,2-1-37,-1-3 40,2 1 0,3-2-32,-2-2 175,2-2-94,-3-4 63,4 0 1,0-4 5,0-2 0,3-6-26,0 0 0,4-8-28,-1 2 0,0-5 8,4-2 1,-6 3 57,5-5 0,-2 1-56,3-2 0,-1 0 19,0 0 1,1-1-15,-1-2 0,-3 2 100,0-2 1,0 2-3,0 1 0,1-1-16,-4-2 1,3 5-76,-3-2 1,4 3 6,-4 0 1,3 0-4,-3 3 0,1 0-96,-1 4 1,-1 2-27,5 1 1,-5 3 64,1 0 16,2 1 1,0 3 9,4 2 1,-1 2 8,1 4 1,-1 0 12,8 0 0,-1 0 9,4 0 1,-1 4 20,1 2 1,1 2-32,1 2 1,-1 0 166,2 2 0,-1-1-41,0 1 1,-1 2 36,2-2 0,-4 2-43,-2-2 0,1-2-26,-1 3 0,-2 0-71,2 0 0,-5 2-5,2-3 1,-3 2-77,-1-2 0,0-1 67,-3 1 1,1-2-143,-4 0 0,0-4 42,-3 0 0,0 0 21,0 4 0,-4-4 31,-2 0 0,-5 0-5,-2 4 1,-8-1-91,0 0 0,-2 1-126,-2-1 0,-3-3-301,-3 0 1,-1-4 223,1 1 0,-2-2-1127,-4-1 1156,-1 0 0,-3-4 1,-1-1-1</inkml:trace>
  <inkml:trace contextRef="#ctx0" brushRef="#br0">3538 14655 7669,'5'6'-39,"-2"1"0,-2-4 15,-1 3 1,0-3-2,0 3 1,0-3-237,0 4 0,0-4 62,0 3 0,0-3 7,0 3 94,0-4 102,0 7-6,0-8 0,0 4 35,0-2 0,1-2 173,3 2-161,-3-2 1,4-1 248,-2 0-241,-2 0 223,3 0-246,-4-4 1,-1 3 67,-2-2-49,2-2 0,-4 0 138,2-1-142,2-2 0,-4 3 14,5-4-12,-4-1 1,3 1-37,-2 0 1,2-1 3,1 1 0,0 0-8,0-1 1,0-2 44,0 0 0,-3-1-7,0 4 0,0-4 7,3 1 1,0-4 8,0 4 1,0-5-36,0 2 1,0-3 15,0 0 1,0-1-88,0 1 1,0-1 38,0 0 1,1 0-10,2-3 1,-2 1 27,2-4 0,-2 2-12,-1-2 0,3-2 25,0 2 0,0-2 3,-3-1 1,0 0-30,0 0 0,0 0 16,0 0 0,0 1-25,0-1 1,-1 2-19,-2-2 0,2 2-5,-2-5 1,2 1 25,1-1 0,0 4-10,0-4 1,0 3 7,0-6 0,0 4-5,0-1 1,0-2 39,0-1 1,1 0-35,2 0 1,1 0 111,3-3 0,0 1-65,-4 2 1,3-3 80,-3 3 1,3 1-56,-2-1 0,-1 3 7,-3-3 1,0 3-35,0-3 1,0 4 5,0-1 0,0-1-90,0 0 0,0-2 88,0 3 0,0-3-108,0 3 1,0 0 48,0 3 1,0-3-11,0 0 0,0 0 11,0 3 1,-3 0-5,-1 0 1,0 0-48,1 0 0,2 2 56,-2 1 1,-1-1-19,1 4 1,-1-3 7,1 4 1,2-1 32,-3 3 1,2 1-15,-1-1 1,2 3 2,-2 1 1,-1 4-7,1-2 1,-3 3 2,3 0 0,-2 1 20,2 0 1,1 1-20,-4 1 1,3 2-6,-3 2 1,3 2 3,-4-2 0,4 1 21,-3-1 0,3 2 41,-3-2 1,4 3 75,-1 3-90,-3 2 1,2 5 8,-2 3 0,-2-2 36,2 5 1,0-4-51,0 3 0,0 4-1,-3 3 0,-1 0 15,1-4 0,-1 4-111,-3 0 0,2 0 48,-5 0 0,5-1-7,-1 4 1,0-5 12,0 2 1,2 1-8,-3-1 0,3-1-101,0-2 1,1-2 61,0-1 0,3 1-138,-1-5 1,4 0 88,-3-2 0,4-1-245,-1 0 183,2-4 111,1 0 1,1-5 3,2 0 1,0-1 5,6-3 0,0-5 53,6-6 1,1-1-65,2-2 1,1 0 34,0-7 0,2 3-21,1-2 1,0 2 74,-4-3 1,-2 1-35,-1-1 1,0 0-6,0 3 0,-1 0 31,-5 3 0,1-2 111,-1-1 0,-1 3 38,-2 4 1,3 2-94,-3-2 0,-2 4 176,-1-2-119,-2 3 17,3 0-19,-3 1-24,3 4-70,-4 1-114,0 4 0,-3 1-7,0 2 0,0-1 98,3 4 0,0 0-22,0 4 1,0-1 8,0 0 0,3 2 118,0 1 0,5-2-63,-2 3 1,2-3 107,1 0 0,2 2-46,1 0 1,-2 1 132,3-4 0,-3 1-295,0 3 0,2-3 81,0 3 1,0-2-633,-6 1 0,-2 3 106,-4 4 476,0-1 0,-8 5 0,-3 1 0</inkml:trace>
  <inkml:trace contextRef="#ctx0" brushRef="#br0">3175 9199 7700,'-4'5'-457,"2"-1"357,-4-4 1,2 1-128,-2 3 0,4-2 253,-1 4 0,-1-3-85,1 3 1,-1-3 184,1 3 0,2-2 64,-3 2-80,-1-4-56,4 6 146,-3-7-181,0 3 42,3-4 80,-3 0-120,4-4 0,0 2-4,0-4 1,0 0 37,0-4 1,0 1 70,0 0 1,0-5-44,0-1 1,0 0 19,0 0 0,0-4 14,0-3 1,3-2-51,0 2 1,3-4-13,-3 1 0,4-3 9,-4-3 0,4 1 1,-1-4 0,-1 3-24,1-3 0,1 3-11,2-3 0,-3 3 8,0-3 0,1-1-5,2-2 1,-1 3-103,-2 0 0,3 0 68,-3-4 0,-1 4-88,1 0 0,-4 4 60,1-1 1,-2-1-14,-1 1 0,4 0 33,-1 3 1,0 3-4,-3 0 0,0 4 68,0-4 1,-3 4-64,0-1 0,-2 4 114,2 2 1,1 2-56,-4 1 1,4 3 36,-1-2 1,-1 4-32,1 2-60,-5 0-14,7 1-2,-7 1 0,6 4-32,-4 0 0,3 0 55,-3 0 0,2 0-112,-2 0 1,0 1 89,-3 2 0,-1-1-7,1 4 1,0-3 10,-1 3 0,-2 1-1,0 2 1,-4-1-21,4-2 0,-5 3 1,2-3 1,-2 3-16,2 4 1,-3-3-5,2 2 1,-1 2-54,-2-2 0,1 2 63,-1-2 1,0-2-57,1 3 1,3-4-69,3-3 68,-3 3 0,5-8 35,-2 2 0,4-2-1,2-1 1,4-4-33,-1-2 1,2-6 30,1 0 0,0-5 92,0 2 0,4-3-96,2-1 1,2 1 151,-2-1 1,2 1 23,-2-1 0,2 0 123,2 1 0,-2-1-110,-2 0 0,3 4 52,-3-1 0,2 5 36,1-1 0,1-2-68,-1 2 1,0 0-22,1 6 0,-2-2 11,-2 2 1,2 2-76,-1 0 1,1 3 10,1 1 1,0 0-82,1 0 1,0 1 34,3 3 0,-2 1-10,4 4 1,4 3-67,3 1 0,4 3 54,-2 0 0,3 5-73,1 0 1,4 2-60,3-1 1,1 2 57,1 4 1,0 0 13,0-1 1,-3 1-126,-3 0 0,-3 1 136,-4 2 51,-1-2 0,-4 4 0,-3-2 0,-3 1 0,-7-2 0,-4-3 0</inkml:trace>
  <inkml:trace contextRef="#ctx0" brushRef="#br0">5344 5577 7757,'-18'10'921,"2"-4"-835,1 0 1,3 0 0,0 3 0,3 1-209,2-1 1,-1 0 55,2 1 1,-1-4-303,1 0-34,-3-4 0,7 2-351,-4-4 753,4 0 0,2-8 0,5-2 0</inkml:trace>
  <inkml:trace contextRef="#ctx0" brushRef="#br0">5847 5587 7722,'4'10'1516,"2"2"1,7-7-2375,2 5 0,3-1 277,1 0 1,-1-3 580,1-3 0,4-2 0,0-1 0</inkml:trace>
  <inkml:trace contextRef="#ctx0" brushRef="#br0">6415 5633 7749,'0'5'644,"0"0"-544,0-1-127,0-3-277,4 7-208,1-7 0,5 3 512,-1-4 0,5-8 0,0-3 0</inkml:trace>
  <inkml:trace contextRef="#ctx0" brushRef="#br0">7356 5363 7789,'22'5'0,"-2"-1"24,2-4 0,-2 0-41,2 0 0,-2 0-95,2 0 1,-3 0-95,0 0 1,-2 0 205,-1 0 0,1 4 0,-2 2 0</inkml:trace>
  <inkml:trace contextRef="#ctx0" brushRef="#br0">8203 5335 7753,'9'15'675,"0"-3"1,4-5-225,-1-1 0,2-2-746,-2 2 0,3-1 248,3 1 1,0-1-704,-3-2 0,3-2 174,-3 3 576,-1-3 0,8-1 0,-3 0 0</inkml:trace>
  <inkml:trace contextRef="#ctx0" brushRef="#br0">8864 5326 7753,'27'13'0,"-5"-6"107,5 3 0,-1-3-70,2 2 0,0-2 169,0-1 1,0-1-96,0 1 0,0 1-320,0-3 1,1-1-52,2-3 1,-1-1-82,4-3 1,-3-1 115,3-4 1,-3 0 112,3-1 0,-3 0-291,4-2 145,-1 1 1,3-6 0,0 2 0</inkml:trace>
  <inkml:trace contextRef="#ctx0" brushRef="#br0">10177 5289 7753,'18'13'724,"1"3"0,0-2-230,-1 2 1,1-5-460,-1 1 0,1-1 29,0-2 1,-4-3 108,1 0 0,-1-4-244,4 2 0,-4-3-342,1-1 0,-4-1 413,4-3 0,-5-5 0,3-5 0</inkml:trace>
  <inkml:trace contextRef="#ctx0" brushRef="#br0">16760 4758 7601,'5'5'139,"-1"-1"-828,0-4 386,-3 0-66,3 0 501,-4 4-135,0-3 1,0 5 333,0-3-219,0-2 0,0 4 146,0-2-191,0-2 31,0 7 1,1-6-2,2 5 0,-1-4-8,5 3 1,-1-3-95,3 3 1,0-3 61,1 3 0,-2 1-104,-2 2 1,2 0 90,-1 1 0,0-1-65,-1 0 0,-1 1 17,-2-1 1,-2 1-83,3 3 0,-3-3 86,-1 2 1,0-1-11,0-2 1,-4 0 22,1 1 1,-3 2-19,3 0 1,-1 2-81,1-2 1,-1 3 75,-3 3 0,3 1 89,4 0 1,-3 0-80,0 3 0,0-1 4,3 4 0,-1-1-32,-2 4 0,2 0-91,-2 0 0,1 3 7,-1 0 1,0 3 45,-3-3 0,3 0-13,-3-3 1,1 2 35,-1-2 0,-3 2-68,3-5 0,1-1 75,-1 1 1,1-3 2,-2 2 1,-1 1-17,2 3 1,1-3 6,-2 0 1,2 0 78,-1 3 1,-2-1-54,2 1 0,0-2 47,0 2 0,-1-2-53,-5 5 0,1-3 57,-1-3 0,4-1-77,-2-3 1,3-5-3,-5-1 0,1-1-58,2-5 47,0 3 1,-1-11 39,1 2 0,3-3-20,0-3 0,0-3-58,0-3 0,-1 0 55,4-1 1,-3-2 31,3 0 0,-4-2 11,4 2 0,-1 1 13,1-1 0,2-1-16,-2 0 0,2-2 6,1 2 1,0-3-12,0 0 0,0 0-6,0 0 1,1-2 29,2 3 0,-2-3-25,2 0 1,-2 2 87,-1 1 0,3 0-6,0 0 0,0 1 131,-3 5 0,-1 0 131,-2-1 203,2 1-15,-3 0-159,4-1 53,0 5-268,0 1 1,4 5 64,2 2 1,3 0-45,0 7 0,1-2 12,3 7 1,-2-2-52,5 2 1,-5 4-8,2 3 1,-3-1-252,-1-2 0,0 0 92,1-1 0,-4 1-50,0 0 0,-1-1 45,2 1 0,0-1-22,-4 1 0,1 0 41,-1-1 0,-2 1-106,2 0 1,1-1 145,0 1 0,2-5 9,-3-1 1,4-3-180,-1-1 0,3 0 95,0-3 0,0-2-102,1-4 0,-1 0 73,0 0 1,-3-4-127,1-2 1,-2-7 74,1-2 0,1-4 29,-4-3 0,3-5-54,-2-4 1,-1-3-122,-3 3 1,3-7-40,0 1 0,4-11 0,-2 1 1</inkml:trace>
  <inkml:trace contextRef="#ctx0" brushRef="#br0">21396 3873 7778,'-9'-5'-365,"0"2"1,3-1 235,-1 1 1,1-3 134,-3 2 0,-4 0 77,1 1 0,-1 2 7,0-2 1,0 1-17,-3-1 1,0 2-6,3-2 0,0-1 7,0 1 0,3-1-1,-2 4 0,1 0-97,2 0 93,0 0 0,-1 0-124,1 0 1,-3 5 28,-1 1 0,0 5 29,0 2 0,2 3-27,-5 0 1,4 4-10,-4 2 0,4 4-6,-4-1 0,5-1 35,-1 0 1,-2 1-2,2 3 1,-1-1 1,4-2 1,4 2-4,2-2 1,-1 5 4,1 1 0,-1 0 47,4-3 0,4 0-89,-1-1 1,4 1-1,-1 0 1,6-1 96,0-2 1,1 2 104,0-2 1,-2-2-262,5-2 0,-2 2 65,2-1 0,1 1-108,-1-2 0,2 3 83,4 4 0,-1-1 108,4-2 1,-1 1-40,4-5 1,3 4-54,1-3 1,3-1 159,-1-6 0,3-1-103,3-5 0,2-4 32,1-2 0,3-2-55,-3-1 0,0-4-29,0-2 1,-4-2 58,2-2 0,-3-3-121,-1-3 0,0-1 77,1-2 1,-4-4 17,0-2 1,-4-5 15,1-1 1,-2-1-31,-1 1 1,-3-3 70,0-6 1,-6 2-55,0-3 1,-5 6 43,-4 1 0,-2-3 17,-2-4 1,-2-2 11,-4 2 1,-5 0 1,-4 1 0,-6 1 6,-6-1 0,-6 3 21,-4 3 1,-8 2-51,2 4 0,-7 4-412,-3 2 0,0 7 400,20 8 1,1 1 0,-24-4-44,24 5 0,-1 1 1,1 1-1,0 0-11,-2 2 1,0-1 0,-25 1-130,0 1 0,1 5 59,26 0 1,0 0 0,-1 1-1,0 1-99,2 2 1,0 1 0,0 1 0,0 1 22,-1 0 1,2 0 162,-20 11 0,20-10 0,0 0 0,-19 11 0,0 1 0,-2 1 0,2-2 0</inkml:trace>
  <inkml:trace contextRef="#ctx0" brushRef="#br0">18435 3631 7826,'7'-1'-534,"-1"-2"282,1-3 1,5-2 332,0-2 0,3 4-2,-2 0-50,8 0 1,-6-4 20,7 1 0,-3 0 108,0-1 0,1 1-82,1 0 1,-1 0 1,2-1 0,1-2 8,-2-1 1,5 1 7,-1 3 0,3-4-80,3 1 0,-1 0 57,4 6 1,0-2-54,4 2 0,1 2 46,-2 0 1,7 0-476,-4 1 0,6 0 343,7 3 0,-1-1 49,-24 0 0,0-1 0,1 2 0,0-1 10,-3-1 0,0 1 0,3 0 0,-1 1-9,25 0 0,-26 0 0,0 0 15,26 0 0,-25 2 1,0 0-3,0 1 0,-1 0 0,25 2 45,-25-2 0,-1 1 0,26 2-39,-3 3 0,-22-5 0,-1 0 14,24 3 0,-2 1-11,-4-2 1,-3 2-146,-4 2 0,1-4 186,-1 0 0,-4-4 5,-2 1 0,-2 1 61,-1-1 0,-1 1-88,-2-4 0,1 0 27,-5 0 0,4 1-15,-3 2 0,-2-2 237,-4 2 1,1-2-269,-5-1 140,0 0 1,-3-1-72,-3-2 0,-2 1-1,-4-5 1,-5 4-71,-4-3 1,-2 0 16,-4-3 0,-1 0-42,-2 3 0,1-2 50,-2 2 0,6-3-59,-6 0 1,4 0 10,-1-1 0,-1 1-102,1 0 0,-1-4 107,-2 1 0,-3-5-16,0 2 1,-3 0 79,0 0 1,-2 0-68,-1 0 0,-3-2 144,0 5 0,-1-4-77,1 4 1,2 0-17,-2 2 0,2 1 6,1 0 0,5 2 6,5 1 0,0 3-18,5-3-8,1 4 116,7-2-99,1 4-41,4 0 0,4 3 83,2 0 0,3 4-17,4-1 1,-2 3 71,5 0 1,-1 1-105,4 3 1,1-3 10,1 3 0,0-2-47,4 1 1,0-1 63,3 1 0,-2-2-70,-1 0 1,5-2 56,-2-2 0,-1 1-116,-2-3 1,-1 2 88,1-3 0,-4 3-13,-5-3 0,0 3 7,-3-3 9,-1 5 0,-7-3 13,-2 4 1,-2 2-20,-1 1 1,-1-1 123,-2 5 1,-3-1-108,-6 4 0,-2 0-81,-1-1 1,-2 0 49,5-3 1,-5 2-8,2-5 0,-2 1 2,2-4 0,-3 0-6,3 1 0,-3-1-281,-1 0 1,-2-2 73,-1-1 1,-3-4-210,3 1 1,-4-2 150,2-1 1,0 0-353,-1 0 0,3 0-43,-3 0 672,1 0 0,-8-8 0,-2-3 0</inkml:trace>
  <inkml:trace contextRef="#ctx0" brushRef="#br0">18752 3790 7811,'-14'-5'0,"1"-1"0,3-1 53,0 1 1,4-2 365,0 5-1216,4 0 455,-6 3 58,3 0 1,-2 0 130,1 0 0,3-1 200,-3-2 1,4 1-1,-1-4 1,-1 3 132,0-3 0,1-1-188,3-2 0,0 3 308,0 0 1,0-1-52,0-2 1,0 3-27,0 0 1,-1 1-3,-2-2 53,2-1-269,-3 3 0,1-1 74,0-1 0,0 4 46,3-3-54,0 4-34,0-6 0,3 3-86,0-5 1,8 1 107,2 0 0,3-1 41,3 1 1,3-3-45,-1-1 0,8-3-3,-1 0 0,2 2-42,-2-2 0,0 2 3,0-2 1,-1 0-25,-2 3 1,-2 1-126,-5 2 0,-3 1-2,-3 0 0,-2 0 76,0-1 1,-4 2 2,0 2 20,-4-3 0,2 7 13,-4-4-146,0 4 93,0-2 1,-4 4-98,-2 0 1,-2 1 85,-2 2 0,-6 1 40,-3 2 0,-6 3-22,1-3 0,-4 2 133,-3 2 0,-1 2-134,-3 0 1,2 1 120,2-4 1,2 3 18,-2 1 0,6 2 81,4-2 1,2 2-39,4-2 1,-1-1-43,7-2 1,-2 2-87,8 0 0,0 1 59,3-4 0,0 0 196,0 1 1,4 0-120,2 2 1,4-1-112,2 1 0,1 2 136,5-2 1,0 5 157,7-2 1,1 0-193,5 0 1,2 1-137,4 2 0,0 0-267,0-3 0,1 0 160,-1-3 1,-1-4-308,-2 1 1,1-6 17,-4 0 306,-4-2 1,0-1-1,-3 0 1</inkml:trace>
  <inkml:trace contextRef="#ctx0" brushRef="#br0">19236 2439 7615,'-9'0'-1152,"0"0"1059,-1 0 0,1 0 189,0 0 1,-1 0-58,1 0 0,0 0 101,-1 0 0,-2 0 45,0 0 1,-5 0 63,2 0 0,0 0-116,0 0 0,2 0 102,-2 0 1,3 5-169,0 1 0,2 2 58,4 1 0,-1 1-203,4-1 0,0 0 118,3 1 1,0-1-99,0 0 0,4 4 50,2-1 0,2 2 39,2-2 0,0-2-35,3 3 1,-3 0-7,2 0 0,2 0 85,-2-1 1,4-1 29,-4 1 0,4-1-101,-4-2 1,5 0 46,-2 0 1,0-2-14,0-1 1,-4-3-44,2 3 1,-3-4-19,0 1 15,-1-2-2,-4 4 0,-2-3-63,-6 4 1,-3-4 69,-7 1 1,-1 2-62,-5 1 0,-2-2 55,-1 0 1,-3 0-87,3-1 1,-4 3-13,2-3 0,1 0-142,1-3 1,2 0 112,2 0 0,2 0-42,1 0 0,7-1-152,-2-2 0,4-3-178,0-7 508,2-1 0,8-9 0,1-1 0</inkml:trace>
  <inkml:trace contextRef="#ctx0" brushRef="#br0">19599 2188 7893,'6'-4'23,"-1"3"-173,-2-2 1,2 7 129,4 5 0,1 5-158,-1 4 0,-3 5 333,0 2 0,-4 5-49,1 1 0,-6 4-182,-3-1 0,-2-1 51,-1 1 0,-1-4 142,1 2 0,-3 0 48,-1-1 0,-2 0-16,2-3 0,0-4-138,0 1 0,4-5 6,0-1 0,-1-2-32,4-4 1,-1-4 26,1-3 6,-3-4-105,8 2 32,-3-4 0,4-1-103,0-2 1,1-2 86,2-4 1,4-5-18,5-1 1,4-6 39,5-1 0,3-4 85,4 2 0,0-2-58,0 1 1,0-1-1,0 4 1,-3 1 68,-1 2 0,-4 1 144,-1 3 1,-5 2 275,-5 7-355,1-2 1,-4 7-163,0-2 0,-4 3 119,1 3 0,-2 2-77,-1 4 1,-3 5 33,0 1 1,-4 3-16,1 1 1,1-3-42,-2 3 0,2-6-5,-1 6 1,-2-7-255,2 1 1,-2 0 89,2-1 0,1 0-233,2-6 298,2-2 1,-2-5-60,6-2 1,3-5-22,6-5 0,0-3 213,3 0 0,-2-1 0,2-2 0,-2 4 0,2-1 0,-3 1 0,0-4 0,-2 0 0,0 1 0,-1 3 0,0 3 0,1 1 0,-1 2 0,-1 0-121,-2 0 0,2 2 272,-5 1 473,0 4-234,-3-2 1209,0 4-1433,0 8 0,0-2-22,0 7 1,0-2-45,0 2 1,-3-2 0,0 4 0,-4 0-43,4 0 0,-1 3-120,1-2 0,2 2-315,-2 4 0,-1-2 212,1 1 1,-4-2 140,4-4 0,0-1-51,3-5-179,4 1 176,2-5 1,6-1 0,0-4 1,2-4-24,-2-3 1,0-1-2,3-1 0,0-5 151,0-1 0,3-3-86,-3 0 1,0-1-15,0 0 1,-3 1-9,0-1 0,1 1 126,0-1 1,-2 1-61,-5 3 1,2 1 132,-5 5 0,0 3-4,-3 0 264,4 4-243,-3-2-111,-1 12 0,-4-1 87,-2 9 1,-3-4-63,3 3 1,1 0 23,-1 0 1,1 3-35,-1-2 0,-2-2-14,5 2 0,0-4-23,3 4 1,0-5-76,0 1 1,0-1-50,0-2 0,1 0 82,2 1 1,-1-2-390,4-2 1,2-2 141,4-4 0,0 0-121,3 0 1,-3-4 9,4-2 0,-1-6 375,4 0 0,-1-4 0,-3 0 0,3-6 0,-4-2 0</inkml:trace>
  <inkml:trace contextRef="#ctx0" brushRef="#br0">20707 1993 7830,'-1'5'125,"-2"-2"1,2 2 267,-2 1 1,-1 10-249,1 2 0,-3 8-210,3 2 1,-6 7-2,0 6 0,0 2-72,-4-3 0,0 4 1,0-4 0,-2 7-145,2-4 1,-3 4 240,0-7 0,2 3 4,-2-6 1,2 2-187,-2-5 0,0-3 122,3-3 0,2-5 32,5-8 1,-1-1-248,3-5 128,1-4 99,3 0 0,1-6-133,2-3 360,-2-5 0,8-5 0,-4-5 1</inkml:trace>
  <inkml:trace contextRef="#ctx0" brushRef="#br0">20521 2281 7822,'16'-28'-385,"-1"0"1,1 4 299,2 3 1,5 2 207,2 4 1,-1 1-41,1 5 0,-1 1-10,4 1 0,0 0 116,0 4 1,-3 0-95,0 3 0,-1 0-23,0 0 0,-2 1 17,-6 2 0,-4 2-299,-6 5 0,-3 3 34,-6 3 0,-7 1 46,-9 2 1,-8 2 30,-7 1 0,-2 3-341,-1-3 0,-4-1 365,1-2 0,0 3-25,3 0 1,0-1 82,3-2 0,2-2-71,4-1 1,1 1-6,2-5 0,2 0 57,1-2 0,5-1-4,-1 0 0,5 0 83,1-3 226,2-2 764,0 0-867,5-3 1,5 3 101,6-4 0,8 0-52,4 0 1,5-4-189,5-2 1,4 1 63,2-1 1,5-1-80,-2-2 0,4 1-5,-7 2 0,4-3-216,-7 3 0,0-1-68,-3 1 0,-4-2 95,1 5 1,-3-4-49,3 1 0,-3-2 71,2-2 0,0 1-122,1 0 280,2-1 0,-3-3 0,4-2 0</inkml:trace>
  <inkml:trace contextRef="#ctx0" brushRef="#br0">21164 2160 7822,'-10'5'0,"-2"0"225,-1-1 0,0 2-73,1 6 1,0 1-222,-3 5 0,2 3 78,-2 7 0,-1 4-76,-2 2 1,-4 2-7,0 2 1,0-4 108,4 0 0,2-1-22,1 1 1,2 1-1,-2-4 1,3-1-22,0-5 0,5-2-89,1-5 0,2 0-307,-2-2 1,1 0 164,-1-3 1,1-5-105,2-5 129,2-2 194,-4-1 0,9-5-105,-1-5 0,4-3 124,-1-6 0,2-2 0,2-1 0,-1-4 0,0 1 0,1-3-109,-1-3 0,0 2 109,1-2 0,0-1 69,2 1 1,-1-3-60,1 3 0,2 0 304,-2 3 0,0 4-42,-2 3 0,-2 1 28,-2 1 1,1 5-24,-4 1 0,2 1 62,-2 3 199,-2-3-236,3 7-25,-4 0-178,0 1 0,1 4-141,2 0 1,-1 0 54,4 0 1,1 4-106,2 2 1,3 2 6,1 2 0,-1-1-167,-3 0 0,1 1-197,-1-1 1,-3 0 193,0 1 1,-4-1 23,2 0 0,0-3-73,-1 1-15,0-1 142,-3 3 1,-5-1 20,-5-1 0,-3 0 156,-6-4 0,1 0 0,-5 1 0,-1 1 0</inkml:trace>
  <inkml:trace contextRef="#ctx0" brushRef="#br0">20782 2402 7814,'6'1'-118,"0"2"0,0-1 479,4 5 0,-1-1-174,0 3 0,5 0-367,1 1 1,6-2 76,1-2 0,1 3-146,-2-3 0,0-2 76,4-1 1,-5-2-157,2-1 0,-3-1 14,-4-2 1,2-3 314,-5-7 0,1-1 0,-4-5 0</inkml:trace>
  <inkml:trace contextRef="#ctx0" brushRef="#br0">21331 2114 9250,'-5'10'181,"2"2"0,-2 6-325,-1 4 1,-3 7-7,0-1 1,-3 6 2,-1 0 1,-3-1 88,0 1 1,2-1 16,-2 1 0,4-1-71,-4-2 1,4-2 80,-4 2 0,4-2-230,-4-1 0,2 0 74,-2 0 1,3-4-4,3-2 0,2-3 88,2 0 1,2-5-151,4-1 86,0-3 0,1-1 5,2-3 0,2-2 161,4-4 0,5 0 0,-4 0 0,4 0 0</inkml:trace>
  <inkml:trace contextRef="#ctx0" brushRef="#br0">21303 2709 7911,'19'-5'107,"-1"0"-275,1 2 0,0 2 49,-1-2 0,1 6 626,0 3 1,-1 6-181,1 0 0,-1 3-313,1-2 1,-3 2-34,-1-2 0,1-1-90,2-2 0,-2-4 198,-1 0 1,1-4-12,2 1 0,2-3-56,2-3 1,-3-2-19,3-4 1,-2-4-244,-2 1 0,0-8 78,-2 1 1,-3-4-25,-4 1 0,-4-4 124,-1 1 1,-4 2 29,-4 2 0,-3 1-25,-8 1 0,-2 6 4,-8 4 1,-4 4 140,-5 5 1,-2 4-88,-1 2 1,0 3-38,-1 4 0,4 1 106,0 5 1,5 0 144,1 3 1,5 2 94,8 4 0,6 4 102,5 2 0,21 6-221,11 4 0,-2-19 0,5 1-503,6 2 0,3-1 0,-10-8 1,1 0-1,2-1 311,3 2 0,1 0 0,1-1 0,1 1 0,-1 1 0,2-2 0,4 1 0</inkml:trace>
  <inkml:trace contextRef="#ctx0" brushRef="#br0">18817 12477 7615,'18'13'1026,"-3"-4"1,3-2-432,-3-4 1,7-1-237,3 4 1,6-1-403,3 1 0,8 2 71,4-5 0,-19-2 0,0 1-172,2-2 0,1 0 1,1-2-1,-1 0 222,-2-1 0,0-1 1,4 0-1,1 0-418,-2 0 0,0-1 1,2 0-1,0-1 310,0 0 1,-1 0-1,1-1 1,0 1-35,-1-2 0,1 0 0,-1 0 0,1 0-93,0 1 1,-1 1 0,0-2 0,0 1 37,-1 0 0,0 1 0,-1-2 1,-1 1-65,-2 0 1,-1 1 0,1 0 0,0 0 83,23-4 1,-5 2-280,-5 2 0,-2-2 146,-4 2 0,-5 1-157,-4 2 0,-9-1 265,0 1-166,-5 0 0,-7 3 511,-4 0 0,-13 0-221,-12 0 0,-2 0 0,-5 0 0</inkml:trace>
  <inkml:trace contextRef="#ctx0" brushRef="#br0">7384 11834 7663,'14'0'326,"-3"0"40,-1 0 0,2-1-55,10-2 0,4 2-101,8-2 1,9 1-113,-15 0 0,0 1 1,1-1-1,1 0-354,1-2 1,0 1 0,3 1-1,-1 0 204,0 2 0,0 0 1,2 0-1,0-1 7,-1 0 1,0-1 0,2 2 0,-1-1-3,-3-1 1,1 1-1,2 0 1,-1 1 49,-3 0 1,0 0-1,-1 0 1,-1 0-69,24 0 0,-1 0-154,0 0 1,-2-3 206,-7 0 1,-5-1-426,-7 0 0,-3 3 169,-3-2 0,-8 1 268,-8-1 0,3 2 0,-6-2 0,0 2 0</inkml:trace>
  <inkml:trace contextRef="#ctx0" brushRef="#br0">22206 14823 7630,'-9'0'0,"0"-1"816,-1-2 0,1-1-584,0-3 0,3 0 40,-1 4-353,5 0 121,-6-1 1,6 3-144,-4-2 0,-1 2 119,-6 1 1,2-3-92,-5-1 63,1 1 1,-4 3 27,0 0 1,-2 0-234,-1 0 1,-1 0 133,2 0 1,-3 3 89,-4 1 1,3 3-76,0-1 1,0 2 6,-3 2 0,0 0 0,1 2 0,-1 0 0,0 3 0,-4 1-125,-3 2 1,-1-2 136,-1-1 0,-3-2-195,-1 2 1,1-3 219,3 0 1,1-5-42,1 0 0,1-2 54,6 1 1,-1 1-44,8-4 0,0 4 7,5-4 1,3 0-33,4-3-31,-1 0 78,5 0 212,1 0 0,5-1-102,2-2 1,1-3-69,2-3 1,6 0 72,-3-1 1,6 1-42,-3 0 1,5-1-24,-2-3 0,6 2-22,1-5 1,3 4-9,0-4 0,-1 2 32,1-2 1,-1 0-12,1 3 1,-3-2 180,-3 2 1,0 0-63,-1 0 1,0 3-4,-3-2 1,-1 1 47,-5 2 1,-3 3 395,0 0-73,-4 4-173,3-7 1,-11 8-164,-3-2 0,-4 4-223,-6 5 1,-7 1 12,-2 5 0,-6 3 64,0 0 1,1 0-85,-1 0 1,1 0 69,-2 0 0,3 2-84,4-5 0,5 4 47,1-4 0,2 0-103,2-2 1,3-1 93,3 0 0,5 1-116,0-1 1,5-3 267,-1 0-98,2-4 0,5 4 187,2-3 0,4-2-118,2 2 0,6-2 103,4-1 0,4-1-149,2-2 0,2 2 27,8-2 1,-2-2-47,7 2 1,2 0-318,4 3 1,-1-3 238,2 0 1,-6 0 85,0 3 1,-5 0-174,1 0 0,-7 0 54,-5 0 0,-5 0-165,-7 0 0,-6-3-76,-4 0 60,-4 0 0,0 3-83,-8 0 0,-5 0 362,-11 0 0,-6-5 0,-5 0 0</inkml:trace>
  <inkml:trace contextRef="#ctx0" brushRef="#br0">22095 14702 6924,'-1'-6'-27,"-2"-1"0,1 4 16,-1-3 0,1 3-42,-1-3 1,2 3-6,-2-4 1,1 2 14,-1-1 0,1-1-87,-4 4 73,4-4 0,-4 2-251,3-1 308,2 2 0,-3 4 0,0 0 0,-1 0 0</inkml:trace>
  <inkml:trace contextRef="#ctx0" brushRef="#br0">21918 14814 9721,'5'0'-366,"2"-1"367,-4-3 0,5 2-102,-2-4 1,1 3-36,-1-3 0,2 3 97,-1-3 0,1 2-17,1-2 0,1 4 47,-1-1 1,0-1-103,0 1 0,2-3 19,1 2 0,0-2 20,3 3 1,0-1 51,0 1 1,3 2-4,-3-2 0,3 2 12,0 1 0,1-3 5,0 0 0,-1-1 15,1 4 1,0 0-34,-1 0 1,-2 0 89,-1 0 1,-3 0-38,0 0 0,1 0 8,0 0 0,0-3-39,0 0 0,-2 0 0,5 3 1,-5 0-27,1 0 0,2 0-4,-2 0 0,2-3-27,-2 0 0,-2 0 45,3 3 1,-3 0 13,0 0 1,-1 0 36,0 0 1,-3 0 5,1 0 1,-4 0 6,3 0 24,-4 0-46,6 0-7,-3 0 0,5 0-40,-1 0 0,0 0 55,1 0-48,-1-4 1,0 3 62,1-2 1,-1-2 228,0 2-155,1 0 205,-1-1-191,0 3-57,0-7 1,0 6-115,-3-5 114,2 5 0,-3-5-186,5 4 1,-1-4-1,0 1 1,1 0-27,-1 0 0,3 0 123,1-3 0,-1-1-13,-2 1 0,2 0 38,0-1 0,0-2 6,-6 0 1,2-1 132,-2 4 1,-1 0-37,-2-1 1,1-2 7,-1-1 1,1 0-93,-1 1 1,-2-2-12,2-1 0,-1-3-7,1 3 0,0-3-9,3-1 0,-1 1-61,1-1 0,2-1-185,-1-1 0,0 1 34,-1-2 0,2 0 76,-1 0 1,0-1 127,-1 1 1,2 2-22,-2-5 1,0 3 15,0-3 1,-1 4-16,1-4 1,2 3 28,-1-3 1,-2 3 7,1-2 0,-3 0 18,3-1 0,-3-1 56,4 4 0,-5-2-88,1 2 0,-1-4 113,1 1 1,-2 1-45,2 0 0,-2 3-30,-1-1 0,0-1-23,0 2 0,0-4 3,0 3 1,3-4-14,0 1 1,1-2-93,-4 0 0,3-1 4,0 0 1,3 0 41,-3 0 0,1 1-3,-1 2 1,-2-2 46,2 2 0,2 2 68,-2-2 1,0 3-57,-3-3 0,3 3 9,0-2 1,1 0 4,-1-1 0,-2-1-13,2 4 0,2-2-154,-2 2 1,3-3 94,-3 3 1,3-3 4,-3 4 1,1-5 8,-1 1 23,-2 2-21,8-4 0,-8 4 21,2-5 1,1 0 13,-1 0 1,0 3-2,-3 0 0,3 0 77,0-3 0,2 4-115,-2-1 1,-1 3 41,4-3 0,0 0-125,4-3 0,-2 4 93,-2-1 1,2 3-8,-2-3 0,3 3 17,0-2 0,-3 2-4,0-3 0,0 1 37,0-1 1,-2 0 16,-4 3 0,3-3-21,0 3 0,0-2-15,-3 2 0,3-3-4,1 3 0,-1-1 5,-3 2 1,1-2-3,2-2 0,-2-1-11,2 5 0,1-4-4,-1 3 1,1-3-4,-1 3 0,-2-3 9,3 0 0,-2 1-39,1-1 0,-1 1 38,4 0 1,-4-3-19,1 2 1,-1 1 44,1-1 1,-2 1 1,2 0 1,0-3 18,0 2 1,-2 1 114,2-1 0,1 1-98,-1 0 1,1-3 89,-1 2 1,-1 1-181,5-1 1,-4 0 85,3-3 0,-3 4-24,3-1 1,-1 0 6,2-3 0,1 0-18,-2 0 0,1 1-27,-1 2 0,3-1 1,-3 1 0,2-2-13,2-1 1,-1-1 5,0-2 0,1 2-40,3-2 0,-3-1 60,3 1 0,-3 0-25,-1 3 0,1 0 2,-1 0 1,0-3 2,1 0 1,2 0-8,0 3 1,1-3 3,-4 0 0,4-3-31,-1 3 1,4-3-80,0 2 0,-2-2 84,2 3 0,-4-1 12,4 1 0,-5 2 19,2-2 1,-3-1-1,-1 1 1,1-1 16,-1 1 0,0 2-7,1-2 1,-1-1 15,0 1 0,-3-3-123,1 3 1,-2-1 93,1 1 1,2 2 6,-1-2 1,0 1-16,-1-1 1,1 2 9,-4-2 0,1 2 29,0 1 0,-3 0 2,2 0 1,-1 0-47,1 0 86,-2 4-65,3-3 0,-4 7 17,0-5 0,0 1-9,0-1 1,0-1-6,0 4 1,0 0 12,0 0 1,0 1-1,0-4 0,0 5 22,0-2 1,0 2 3,0 2 1,-3-1-32,0 1 1,0 0 1,3 2 1,-1-1-158,-2 1 0,2 2 98,-3-2 0,0 5-103,1-1 0,-1-2 76,1 2 1,2-1-258,-2 4 1,-1 3-72,1 0-1,-4-1-373,4-2 777,-4 0 0,-2-1 0,-6 1 0</inkml:trace>
  <inkml:trace contextRef="#ctx0" brushRef="#br0">3147 8194 7702,'-9'-1'0,"-1"-3"0,4 2-91,0-4 0,4 3-135,-1-3 0,2 3 66,1-3 41,0-1 0,0-2 58,0 0 1,3 2-15,0 1 0,0 0 126,-3-3 0,3 3-84,0-1 1,0 4 26,-3-3 0,0 3-63,0-3 69,0 4 0,-4-7 0,-1 4 0</inkml:trace>
  <inkml:trace contextRef="#ctx0" brushRef="#br0">3240 8026 7326,'0'-9'-342,"0"-1"0,0-2 247,0 0 1,1-1 62,2 4 1,-2-1-13,2 1 0,-2-3 4,-1-1 0,-3-3 20,0 0 1,-3-1 83,3-2 0,0 0-41,3 1 1,-3-4-58,0 0 1,0-2 41,3 2 1,1-4-83,2 1 0,-1-2-134,4-1 0,-3 0 208,3 0 0,-4-4 0,7 3 0,-4-4 0,4 2 0,-3 2 0,1-2 0,-1-1 0,3 1 0,0-1 0,1 1 0,-2 1 92,-2-4 0,1 3-59,-4-3 0,4 0 98,-4-4 1,3 1-54,-3 0 1,3 0-34,-3-1 0,5 1 49,-2 0 1,-1 0 81,1-1 0,0-2-96,4 0 1,0-2 21,3 2 1,-3 1-142,2-5 0,2 5 24,-2-1 0,5-2-54,-2 2 1,0-4 74,0 4 0,-2-4-341,2 0 0,-2 3 325,2 0 1,-4 2-19,2-1 1,0 1 8,0-1 1,3 1 6,0-2 0,-2 5-25,2-4 0,-1 4-11,4-5 1,-4 6-8,1 1 1,0 1 37,2-1 0,0-2-6,-3 1 1,3 3-30,-3 1 0,3-1 36,1 1 0,-2 0 90,-1 3 0,1 3-56,-1 1 1,1 2 106,2-3 0,0 4-104,-1 0 0,1 1 136,-1 1 0,4 1-155,0-1 1,4 0-1,-1 1 0,-2 2 260,2 1 1,-1 0-246,1 0 1,1 1 143,-5 5 0,4 0-140,-3-1 0,7 1 15,-1 0 1,2 0-30,-2 3 0,3-1 2,0 4 0,4-4-11,-1 0 1,2 2-6,2-1 1,-1 1 49,0-1 0,4-3-259,-1 3 0,4-2 276,0-1 0,2-1-44,4 1 1,-2 1 58,1 2 0,0-3-16,1 3 0,-2-2-19,-22 3 1,1 0-1,25-1-218,-26 3 1,0 0 0,2 0 0,-1 0 194,0-2 0,-1 1 0,2 0 0,1 1-21,-1 0 1,0 0-1,2 0 1,1 0-8,-3-2 0,0 1 0,2-1 0,1 0-41,-2 1 1,1-1 0,-1 1 0,1 0 36,-2 1 1,-1-1 0,3 0-1,1 0-29,-1 1 1,2 0-1,0-1 1,0 0 21,0-1 1,1 0 0,-2 1 0,0-1 1,0 0 1,0 1-1,1-1 1,1 0 6,1 1 0,0-1 0,2 1 0,0 0 0,-2 1 0,0 0 1,1-1-1,-1-1-11,1 2 1,-1 0-1,1 1 1,0-1-264,2 0 1,1 0 0,-1 0 0,0 1 220,0-1 1,1-1-1,-1 2 1,1-1 29,1 2 1,0-1-1,0 1 1,1 0-6,2-2 0,0 0 0,-1 2 1,-1 0 9,0-1 1,1 1 0,-3-1 0,1 0-3,1 0 1,1 0 0,-1 1 0,0-1-7,2 2 1,0 0 0,2-1 0,-1-1-13,1 1 1,-1-1 0,1 0-1,0 1 1,-1 1 1,1 0 0,0 0 0,1 0-297,1 0 0,1 0 0,-1 0 1,0 0 337,-1 0 1,0 0 0,0 0 0,0 0 54,0 0 0,0 0 0,0 0 0,1 1-42,4 1 0,-1-1 0,-1 0 0,0-1-9,0 2 1,0-1 0,1 0 0,0-1 2,1 0 0,-1 0 0,2 0 0,0 0-12,0 0 1,0 0 0,0 0 0,1 0-2,-1 0 0,0 0 0,1 0 1,1 0 17,-17 0 0,0 0 0,0 0 0,0 0 0,-1 0 0,1 0-161,0 0 0,0 0 0,0 0 1,0 1-1,0-1 0,0 0 206,15 2 0,0 0 0,1-1 1,0 2-47,-16-1 0,0 0 0,0 0 0,2 0 0,-1 1 0,0-1 11,1-1 1,1 0-1,-1 0 1,0 0 0,0 1-1,-1-2-6,16 1 1,-1-2 0,-14 1 0,0 0 0,0 0-3,-1 0 1,1 0 0,-1 0-1,1 0 1,0 0 0,0 0 9,0 0 0,0 0 1,0 0-1,0 0 1,0 0-1,-1 0 2,1 0 0,-1 0 1,0 0-1,-1 0 0,0 0 1,0 0 11,1 0 0,0 0 0,0 0 0,16 0 0,0 0-3,-16 0 0,0 0 0,1 0 0,0 0 0,0 0 0,0 0-343,-1 0 1,-1 0 0,0 0 327,0 0 0,0 0 0,1 0 0,-1 0 0,1 0 1,0 0-1,0 1 1,0 0-1,0 0-66,1 0 1,1 0 0,-1 1-356,0-1 1,1 0 0,-1 0 398,14-1 0,-1 0 0,-14 0 0,0 0 0,0 0-36,-1 0 1,0 0 0,0 0-1,1 0 1,-1 0 0,0 0 45,2 0 0,1 0 0,-1 0 0,-1 0 0,-1 0 0,1 0 0,0 0 0,0 0 0,0 0 0,0 0 0,0 0 0,-1 0 0,0 0 0,1 0 0,-1 0 0,16 0 0,0 0 0,-16 0 0,1 0 0,-1 0 0,17 0 0,-1 0 0,1 0 0,0 0 0,-18 0 0,1-1 0,0 2 0,2-1 0,1 2 0,-1-1 0,1 0 0,0 0 0</inkml:trace>
  <inkml:trace contextRef="#ctx0" brushRef="#br0">17206 7104 7654,'-9'24'-72,"0"-2"0,0 0-160,-1 0 1,1 4 196,0-1 1,-1 5-33,1 1 0,-1 4 116,-3-1 0,2 1-8,-5 0 0,5 0-21,-1-4 1,-2 1-9,2-1 1,-1-2 69,4 2 0,3-2-56,0-1 1,-1 0 85,-2 0 0,1 0-84,2-1 0,-3 1 1,3 0 1,1 0-29,-1 0 0,3 1 10,-4 2 0,4-2-3,-3 2 0,3-1-12,-3 1 0,1 1-9,-2 2 0,2 2 6,2-5 0,2 0-4,-2-3 0,1 1 7,-1 2 1,1-2 5,-5 2 1,4-2-65,-3-1 1,4-4 65,-1 1 0,-1-1-2,1 1 0,-3 2 36,2-2 1,-2 1 5,3 2 1,0-3-42,3 0 1,0-3 4,0 3 1,0-5-77,0 2 85,0 2-6,0-5 1,0 8-37,0-2 0,0-1 57,0 1 0,0 0-2,0 3 0,0 0 0,0-1 1,0 1 5,0 0 0,1-1-16,2-2 1,-2 2 6,2-2 1,1 1-25,0-2 0,2 0 25,-3-2 0,3-2 76,-3 1 0,3-1-84,-3-1 1,5-1-2,-2 1 0,-1 0-32,1-1 1,-1 1 2,2-1 0,-2 4-8,-2 0 1,-2 0-88,2-4 1,-1-2 3,1-1 0,-2 0 79,2 0 1,-2 2-178,-1-5 1,0 4-21,0-4 1,4 1-14,-1-4 0,0 0 51,-3 0 1,0 1 180,0-1 0,0-4 0,-4 4 0,-2-4 0</inkml:trace>
  <inkml:trace contextRef="#ctx0" brushRef="#br0">17253 14125 7569,'0'17'564,"0"-1"0,-3 0-168,0-3 1,-1-1-397,1-3 0,2 5-15,-3 1 1,3 4 52,1 3 1,0-2 63,0 5 1,1-3-201,3 3 1,-2 0 86,4 3 0,-3-1-107,3 1 0,-3 4-46,3 3 1,-4 2 64,2 3 0,-3-2-1155,-1 3 975,0-3 120,0 3 0,0 2-59,0 3 0,3 2-78,0 2 1,0 1 140,-3-23 0,0 0 1,2 0-1,0-1 155,1-1 0,0 1 0,0 0 0,0 1 0,5 22 0,-1-1 0,-1-3 0</inkml:trace>
  <inkml:trace contextRef="#ctx0" brushRef="#br0">21415 15046 7571,'0'7'0,"0"-1"155,0-4 60,0 2 0,1-4-112,2 0 1,-1 0-118,4 0 1,1-1-95,2-2 0,0 2 55,1-2 1,-1-1 44,0 0 0,0 0 32,1 1 1,2 1-123,1-4 1,0 3-65,-1-3 1,0 0 110,3 0 0,1-2 11,2 2 1,0-3 18,-2 0 1,2 3 10,1 0 0,-1 0 2,4-4 1,-1-2-1,1-1 1,0 1 26,3 3 1,-1-2 6,-2-1 0,0 2 0,3-3 0,1 2 4,-4-2 0,4 3 18,-1-2 1,-2 0 83,2 0 1,-2 1-32,5-1 0,-5 2-70,5 0 1,-3-2 8,3 0 1,1-1-36,2 4 1,-2-2-13,2-1 0,-1 2-2,1-3 1,-2-1-127,2-2 1,1 0 108,0 0 0,-2-1-30,-6 1 0,3-1 112,-2-2 0,1 0-26,-1 1 1,1-1-1,-5 0 0,2 1-3,-1-1 1,-1 0 81,3-3 1,-2 2-95,3-2 1,-3 0 9,2 0 0,-2-3-39,3 3 0,-3-2 29,3 2 1,-4-3-28,4 3 1,-4-4 1,1 2 0,-3 0-10,0-1 1,-4 2 13,1-5 1,-2 4-1,2-7 0,0 5 4,-3-5 1,2 2 1,-2 1 1,2-3-10,-2 0 0,3-2 9,0 2 1,-2 1-2,2-4 0,-4 1-3,4-1 0,-5-2-2,2 2 1,0-4-163,-1-2 1,0 1 213,-6-5 0,1 5-43,-4-1 0,0-3 3,-3 0 0,0 0-8,0 0 0,-1 0 14,-2-4 0,1 0-34,-4 1 0,3 2-7,-3 1 1,4 3-10,-1-4 0,1 1 16,2-4 1,0 4-8,0-1 1,-1 1 25,-2-4 1,2 1 1,-2-1 0,2 1 40,1-1 1,0 1-49,0 3 0,0-1 76,0 3 1,1-2-62,2 2 0,-1 1 4,5 3 0,-4-4-6,3 1 1,-3-3 0,3 2 1,-4 1 60,1 3 0,2-4 3,-2 1 0,3 0-35,-3 2 1,4-1-15,-1 2 1,0-6-67,0 6 0,-1-2 18,1 2 0,2-1-8,-1 1 1,-2 0-3,1 0 0,-1 1-51,1 1 0,3-1 79,-3 2 1,-1-1-10,1 1 0,-3-1 15,4 3 0,-1-3-17,3 1 0,-3 1-9,0-1 0,1 1-24,2-1 1,-3-1-3,0 3 1,0-2 42,0 3 0,-1-3-8,-2 3 1,-1-1 21,4 1 0,-4-1-1,2-2 1,0-1 2,-1 4 0,0-1-22,-3 0 1,3 4 26,0-4 0,0 4-13,-3 0 1,-1 1-10,-2 2 1,1-2 6,-4 2 0,1 1-5,-2 0 0,0 2 212,4-3 1,-4 4-209,1 0 0,1 1 60,2 1 0,-1 1-60,1-1 0,-3 0 25,3 1 1,0 2 21,3 1 0,-3 3 91,-1 0 1,0-2-67,1 2 1,2 0 15,-2 2 1,2 4-33,1 0-13,-4 0 32,3-4 34,-3 1 1,4 0-47,0-1 1,0 1 59,0 0-57,0 0-9,0 3 0,3-2 5,0 2 0,0-2-7,-3-2 0,1 1 10,2 0 1,-2-2-30,2-1 0,3 2-1,0-3 1,2 0-100,1 0-42,1-3 136,-1 1 1,0-3-62,1-1 1,0 4 95,2-1 0,-1 0-4,1-2 1,2-1-32,-2 1 0,3-4 6,-2 0 0,2 0-17,-2 4 0,0-1 14,0 1 0,-3-1-111,2 0 1,-1 1 107,-2-1 1,0 0-87,1 1 0,-1-1 59,0 1 1,1-1-9,-1 0 0,0 1-41,1-1 1,-4 0 2,0 1 1,0-1-17,4 1 1,-1-1-99,0 0 1,0 1 82,1-1 1,-1 1 33,0-1 0,1 0 85,-1 1 1,0-1-59,1 0 1,-1 2 10,0 1 0,-3-1-5,1 1 0,-4 0 16,3 0 1,-3-1 24,3 1 0,-3 2-4,4-2 1,-4 0-97,3-2 0,-3-1 62,3 1 1,0-4-48,4 0 0,-1 0 61,0 4 0,1-4 3,-1 0 1,0-3-10,1 0 1,-1 1 0,0-1 0,1 0 20,-1-3 0,0 3 11,0 1 1,1-1-6,-1-3 1,-1 0-14,-1 0 1,1 2-10,-2-2 1,1 4-3,-1-7 0,3 4-1,-3-4 0,2-1 12,2 1 0,-1-3-1,0 3 0,0-4 24,1 1 0,2 1 73,1-1 0,-1-1 12,-3-2 0,1 0-244,-1 0 0,1 0 146,3-1 1,-6 1 0,2 0 0,-1-2-1,1-1 1,0 2-9,0-2 0,1 0-91,-1 0 1,1-3 44,3-3 1,-3-1-6,3 1 0,-2-1 53,1 1 1,-1-1-317,1 1 1,-1-1 325,-2 0 0,0 4-29,0 0 1,1-4 1,-1-3 1,0 1-12,1 2 0,-1 3-5,0-3 1,1 3 28,-1-6 1,-3 2-4,0 2 1,1 2 31,2 1 1,-3-1-39,0-2 0,-3-1-21,4 1 0,-2 1-2,1-1 1,1 4-1,-4-4 1,4 2-13,-4 1 1,0-5-16,-3 5 0,0-5 39,0 5 1,1-2-3,2 2 1,-2-3 28,2 3 1,-2 2-36,-1 0 1,-4 1-68,-2 3 1,-3-6 98,0 6 0,0 1 6,-1 2 0,1-1-10,0-2 1,-1 0-8,-3 0 1,2-1-13,-5 1 0,1 3-5,-4 0 0,0 1 3,1-1 1,-4-1 9,0 4 0,-2-4-7,2 4 0,-7 0-11,1 3 1,-2-3-1,2 0 0,-3 1-27,0 5 1,-1-1-6,1 1 0,2 1 12,-2-1 1,-1 4-9,1 0 0,-3-2 20,3 1 1,-1-3-5,5 4 0,-4-2 20,-1 1 1,1 3 15,4-3 1,-1 1 4,0-1 0,3 4-29,0-1 0,0 1 35,-3 2 0,1 2-9,2-2 1,0 4 146,3-4 1,-3 5-103,3-2 0,-2 0 240,2 0 1,-1 0-289,1 1 0,3 1 176,-3-1 1,1-2-171,0 2 0,1-2 22,-2 2 1,2 1-30,2-5 0,0 5 12,3-2 1,-3 0-2,3 0 0,-3-2 33,-1 3 1,4-1-39,-1 4 0,2-2 0,-2-1 8,-1 2-17,2-4 0,0 5 5,-1 0 0,1-4-10,-4 1 1,4-1-3,-1 4 0,1-3-15,-4-1 0,0 1 24,1 3 0,-1-4-9,0 1 1,0-1 2,-3 4 1,1-3-3,-3-1 1,2 1-27,-3 2 1,1 1-5,-1 0 0,-1 0-1,1-1 0,-2 4-4,-1 0 0,0 0 21,0-4 0,-1 4-3,-2 0 0,1 3-13,-4-3 1,1-1 5,-1-2 1,-3 3-105,3 0 0,-2-1-68,-1-2 0,-1 1 160,-3 2 0,2-3 6,-5 3 1,4-1-1,-3 1 1,-1-2 28,-2 5 0,-4-3 7,0 3 1,23 1-1,0 1-236,-25 1 1,23 0 0,0 0 222,-1 0 1,1 0-1,-1 0 1,0 0 6,0 0 0,1 0 1,-1 0-1,-1 0 1,-2 0 1,1 0 0,-2 0 0,0 0-3,2 0 0,-1 0 1,-2 0-1,-1 0-238,2 0 1,0 0 0,-1 0 0,0 0 246,0 0 1,-1 0-1,1 0 1,0 0-6,-1 0 0,0 0 0,-1 0 0,1 0 1,0 0 1,0 0 0,-1 0 0,0 0 26,-2 0 0,0 0 1,0 1-1,1 1-25,-1 0 1,0-1-1,0 1 1,0-1 14,4-1 1,-1 0 0,-3 0 0,-2 0-8,1 0 0,0 0 0,-1 0 0,1 0 0,3 0 0,0 0 1,-4 0-1,1-1 4,0 0 1,-1-1 0,-1 2 0,0-1 1,3 0 0,1-1 0,-3 0 0,1 0 3,1 0 0,0 1 1,-2-2-1,-1 0 2,1 1 0,1 0 0,-2 0 0,-1 0 45,3 1 1,-1-1 0,2 2 0,0-1-49,0 0 1,0-1-1,-1 1 1,0 0-2,1-1 0,0 1 0,-4 0 0,-1 1-2,4-2 1,-1 1 0,-1 0 0,1 1-1,0 0 1,1 0-1,-3-2 1,0 1-316,1-1 1,0 0-1,-1-1 1,-1 0 306,1 2 0,-1-1 0,2 0 0,0 0 13,-2 0 1,1 1-1,-3 0 1,0 1-10,-1-1 1,0-1 0,1 0 0,0 0-15,1 0 1,0 1-1,0-1 1,-1 0 14,-2 2 0,0 0 0,1-1 0,-1-1-10,-2 1 1,1-1-1,1 0 1,-1 1-3,0 1 0,-1 0 1,1 0-1,-1 0-2,-1 0 0,-1 0 0,2 0 0,0 0-280,-1 0 0,0 0 1,1-1-1,-1-1 283,-1 0 0,-1 1 0,1-1 0,0 1-6,1 1 0,0 0 0,-2 0 0,0 1 0,1 0 0,-1 1 0,16-1 0,0-1 1,0 1-23,0 1 1,-1 0 0,1 0 0,-15 0 0,-1-1 24,17 1 1,0 1 0,-1-1 0,1-1 0,-1 0 0,1 0-12,-3 1 0,1 0 0,0 0 1,2-1-1,0 0 0,0 0-3,-15 2 1,0 0 0,-2-1 0,0-1 4,16 1 1,0 1 0,-1-2 0,1 1-1,0-2 1,0 2 2,-1 0 1,-1 0-1,1 0 1,-1-1-1,1 0 1,-1 0-5,1 1 1,-1 0 0,1 0 0,0-1 0,0 0 0,0 0 17,0 1 0,0 0 0,0 0 0,0 0 0,0 0 0,0 0-12,-2-1 0,-1 2 0,1-1 0,-1 0 0,1 1 0,0 0 5,0-1 0,1 0 0,0 0 0,0 1 1,-1 0-1,1 0-4,-1 0 1,-1 0-1,1 0 1,-1 0-1,1 0 1,-1 0-180,-2 0 1,1 0-1,-1 0 1,2 1-1,-1-1 1,0 0 192,2 0 1,-1 0 0,1 0 0,1 0-1,-1 0 1,0 0 0,0 1 1,0-1-1,-1 0 1,2 0-1,-1 0 1,0 0-8,-1 0 1,-1 0 0,1 0-1,1 0 1,1 1 0,-1-1 1,1 0 0,0 0 0,-1 0 0,1 0 1,-1 0-1,0 0 4,-1 0 0,-1 0 0,1 1 0,0-1 0,1 2 0,-1-1-8,0 0 0,-1 0 1,1 0-1,-1 1 0,0-1 1,1 1 4,-1-1 1,1 0 0,0 0-1,0 0 1,0-1 0,0 1-3,1 0 1,0 0 0,-1 0 0,2 0 0,-1 1 0,0-1 9,-1 1 1,0-1-1,-1 0 1,2 0-1,1 1 1,-1-1-12,1 1 0,0-1 0,-1 0 0,2-1 0,-1 1 0,1-1-2,-3 1 0,1 0 0,0 1 0,0-2 0,0 1 0,1 0 1,-3 0 0,1 0 1,-1 0-1,2 0 1,-1 0-1,0 0 1,1 1 0,-1 0 0,1 0 1,2-1-1,-1 0 0,0 1-7,0 0 0,0 0 0,-1 0 0,2-1 0,0 0 0,0 0 7,-3 0 0,1 0 1,0 0-1,0 0 1,1 1-1,1-1-64,0 1 1,1-1-1,0 0 1,1 0 0,0 0-1,0 0 61,1-1 0,0 0 0,0 1 0,-1-1 0,-1 2 1,1-1-2,1 0 0,0 0 0,0 0 0,-1 1 0,0-1 0,0 1-2,-14 1 0,1 0 0,-2-1 1,0 1 0,0 0 1,0 0-1,0 1 1,1-1 0,0 1 0,0-1 1,0 0-1,0 0 0,2-1 0,0 0 0,-2 1 1,0 0-11,2 0 0,0 0 0,-2 1 0,0 0-2,0-1 1,1 0 0,-1 1 0,1 0 24,0 0 0,-1 1 0,2 1 1,0-1-16,-2-2 1,0 0 0,3 2 0,-1 1 16,0-1 1,0-1 0,1 0-1,1 1-13,1 0 0,0-1 1,-2 1-1,0-1 1,2 0 0,0 1 0,0 1 1,0-1 0,3-2 1,0 0 0,0 2 0,1 0 12,1-2 0,-1 0 1,0 2-1,0 1-13,0-1 1,1-1 0,1 0 0,-1 1 1,2 0 0,-1-1 0,1-1 1,0 1 97,1 0 1,0 1-1,1-1 1,0 1-103,1-1 1,-1 1 0,0 1-1,1 0 0,-3-1 0,1-1 0,0 2 1,1 0 0,0 0 0,0 0 0,0 1 0,0 0 0,2 1 0,0 0 0,-2-1 0,0 0 0,2 0 0,0 1 0,-1 0 0,1-1 0,-1 1 0,1 0 0,1 0 0,0 0-7,-1 2 1,0-1 0,2 1 0,1 0 5,0-2 1,0 0-1,2 1 1,0 1 211,-1-2 1,1-1-1,-1 3 1,0 0-217,0 0 1,1-1 0,-1 0 0,1 0-1,1 0 0,0 1 0,0-1 0,1 0 2,1 0 1,-1 0-1,1 2 1,1-1-1,0 0 1,0-1-1,1 1 1,0 1 216,0 0 1,-1 0 0,1 0 0,0 0-208,1 0 1,0 0 0,-2 1-1,1 1 16,1-1 0,-1 1 1,0-1-1,0 1-22,-20 12 0,23-12 0,0 0 49,-1 1 0,1 0 0,0 1 0,1-1-44,-2 0 0,1 0 1,1 1-1,0 1 2,0-2 0,0 0 0,1 1 0,0 1 7,0 1 0,1 0 0,-17 19-3,18-19 0,0 0 0,-13 19 12,-1 2 1,-1-2-10,17-17 0,-1-1 0,-15 20 331,3 2 1,1-3-325,2 4 1,0-1 23,3 4 0,11-22 0,0 0-32,2-1 0,-1 1 0,1 1 0,0-1-9,0 0 1,-1 0-1,-7 23 10,9-22 0,0 1 0,0-1 0,0 1-3,1 0 0,1 2 0,0-1 0,0 0 13,1 2 0,0-1 0,1-1 0,-1-1-2,0 3 1,1-1 0,-1-1 0,1 0-5,-1 3 0,0 0 0,1-1 0,-1-1-2,0 2 0,1 0 0,-1-1 0,-1 0-10,0 3 0,0-1 0,0 1 0,0 1 7,-1 1 1,-1 1 0,2 1 0,0-1-3,-2 0 1,0 0 0,0-1-1,0 0 18,-1 1 1,0 0 0,0-2 0,-1 0-1,1 2 1,0-1 0,0-1 0,0 1 5,1 0 0,1 1 1,-2-2-1,0 0 2,1 2 1,0 0 0,1-1 0,0 1-4,-1 1 1,0 0 0,3-1 0,-1 0-7,0 0 0,0-1 0,-1-1 0,0 0-42,1 2 0,0 0 0,-1-1 1,0 1 17,1 1 0,0 1 1,1-2-1,0-1-1,-1 1 0,-1 0 0,0-1 1,1 0-8,-1 0 0,1 1 0,0 1 1,-1 0-40,0-2 0,1 1 0,1 1 1,-1 1 24,-2 0 1,0 1 0,2-1 0,0 0-4,-2 0 1,1 1 0,-1-1 0,1 0-4,-1-1 1,1 0 0,-2 3 0,0 1 14,1-1 0,0 1 0,1-1 0,0-1-59,-1 0 1,0 0-1,2-3 1,0 0 61,-2 3 0,1 0 0,1 0 1,0 1-6,0-3 1,0 0 0,-1 2-1,0 0-8,1-1 1,0 1 0,-1-1 0,0 1-1,1 1 1,0 0 0,0 2-1,1-1-24,-3 1 1,0 0 0,2 3 0,0 0-118,-2-1 0,0-1 1,2-1-1,0 0 183,-2 0 1,0 0-1,1-2 1,0 0-44,-1 0 0,0 1 0,-1 2 0,1 1 51,0-1 0,0 1 1,1 1-1,0 1-29,-1 0 1,0 1-1,2-1 1,1-1 31,-1-2 1,-1 1 0,1 1 0,-1 0-17,1-3 0,-1 0 0,1 1 0,1-1 65,2 0 1,0 0 0,-1 2 0,1-1-70,1 1 0,1-1 1,-3 0-1,1 0 0,2-3 0,-1 1 0,-1 0 0,0 0 0,1 0 1,1-1 0,-2 1-1,0 0 6,1-1 1,1 1-1,-1-1 1,0 1-71,3-2 1,-2 0 0,0-2 0,-1 0 4,1-1 0,-1 0 0,0-3 1,0 0 67,0-1 1,1 1 0,0 1 0,0 0-28,-2-1 1,0 0-1,1 0 1,1 1 6,-2-2 0,-1 1 0,2-1 1,-1 0 32,0-1 1,0 0-1,-1 2 1,0 0-6,1-2 1,0 0-1,0 3 1,0 0-154,0-2 1,0 1 0,0 0 0,0 1 52,-2 0 1,1 0 0,-1 2 0,1-1 194,1-4 1,0 0-1,-1 0 1,0-1-48,1-4 0,0 1 0,-1 0 1,0 0-71,1 0 1,0-1-1,-5 26-10,5-26 0,0 1 0,-2 21-1,-2 2 1,2-7 85,-1-2 1,-2 0-100,2 0 0,-2-1 11,2-3 1,-2-1 38,2-2 0,0 3-140,0-3 1,0 2 24,-3 1 0,0-3 390,3 1 0,-2-4-362,2 3 0,1-4-12,-2 1 0,4-6 647,-3-4 0,3 2-672,-3-1 0,4-4 435,-1-2 0,2-5-402,1 2 1,-1-4 472,-3-3-413,3 3 182,-3-8-166,4 3 18,0-4 27,4 0 70,-3 0 1,7-4-122,-5-3 0,1-1 6,-1-1 0,-2-1-28,2 1 1,-2-3 34,-1-1 0,3 1-5,0 3 1,0-1 27,-3 1 1,0 0 2,0-1 1,0 4-8,0 0 1,0 3 58,0-3-24,0 4 3,-4-7-54,3 8 89,-3-7-14,0 7 81,3-3 24,-7 0-140,7 3 1,-4-4 89,1 5 27,3 0-39,-7-4-199,7 3 17,-3-3-170,0 4 189,3 0 0,-4 0-18,1 0 0,2 0 22,-4 0 0,3-1-12,-3-2 0,3 1-23,-3-4 1,-1 0 33,-2-4 0,0-3-91,-1-3 1,1-1 72,0-2 1,-2-4-5,-1-2 1,1-1-17,-5-2 0,4-3-7,-4 0 1,4-2-13,-4 2 0,5 2-9,-1-2 0,1 7-67,2 2 1,1 2 92,1 2 1,0 3-119,4 3 1,-3 1 53,3 2 0,-4 3-50,4 0 38,0 4 150,3-3-53,0 14 1,1 1 13,2 9 1,3 3 158,3 3 1,3 3-49,1 3 0,3 5 70,0 5 1,0 3 117,0 0 0,1 1-280,-1 2 0,1 2 236,-2 1 1,2-1-29,-5-6 1,5 3-66,-2-3 1,-1-1-109,-2-2 0,-2-2-295,0-1 1,1-3 167,-2-3 0,3-4 370,-6-2 0,2-5-122,1-5 0,-2-3 42,-1 0 1,1-6-161,6-2 1,-2-3 332,4-1 0,-2-1-353,2-3 1,2-6 112,5-8 0,1-3-240,5-7 0,1-2 111,2-7 1,2-2-258,-14 19 1,0 0 0,0-1 0,1 0 121,2-2 1,0-1 0,-1 0-1,2 0-400,3 0 0,1-1 1,-1-1-1,1-1 376,0-2 0,1-1 154,0 2 0,0-1 0,2-2 0,-1-1 0,1 2 0,-1-1 0,0-1 0</inkml:trace>
  <inkml:trace contextRef="#ctx0" brushRef="#br0">19478 12216 12492,'15'0'-334,"2"0"112,-2 4 0,11-3-79,2 2-260,6-2 298,3-1 0,2 0-643,5 0 0,-1-4 437,4-2 0,-1-7 0,1-1 1</inkml:trace>
  <inkml:trace contextRef="#ctx0" brushRef="#br0">7849 11806 7523,'37'9'0,"1"1"0,2-1 0,0 0 0,3 3 0,1-1 0,-8-3 0,1 0 0,1 0 0,-1 1 0,1 1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13184 3743 7827,'-9'-1'0,"0"-1"-198,-1-1 0,-2 0 78,-1 3 1,-3-1-61,0-2 163,-1 1 1,-2-2 26,1 4 0,-4 0-41,0 0 13,-4 0 171,2 0-159,1 0 0,-3-3 194,4 0 1,-1-3-65,2 3 1,1-1 8,-2 1 0,-1 2-131,2-3 1,-5 3-111,1 1 1,-5 0 197,-1 0 1,0 0 4,3 0 0,-1 5-98,-2 1 1,2-1-23,-2 1 0,2-1-51,1 2 0,0 1 40,0-2 1,-3 2-81,0 2 0,-1-1 66,1 0 1,-2 1 37,-4-1 1,3 0 8,-1 0 1,2 2-23,-1 1 1,-3 0 15,0 3 1,0 1-141,0 2 1,1 1 240,5-1 0,-3 0-90,3-2 1,0 1 19,3-1 0,1-2-16,2 2 1,1-1-2,3 4 0,1-1-4,-2 1 0,3-3-2,0-1 1,0 1 45,1 2 1,0 1 5,3 0 1,-2-4 231,5 1 1,-5 2-249,2 4 0,1 3 4,2-4 1,2 1-13,4-3 0,2-1 1,4 1 1,0-3-26,0-1 1,4 0-5,2 0 0,0 6-142,0-3 0,1 3 95,5-2 0,0-4 160,3 1-106,1-1-8,2 4 0,-2-5 51,-1-1-45,5 1-43,0-3 196,3 6-157,-1-6 1,2 5 19,4-4 0,1 1 10,2-4 0,1 2-120,2 1 1,1-2 113,-4 3 1,5-3-79,-2-1 0,2 0-111,1-3 0,4 1 185,-1-4 0,0 3 2,-3-2 1,5 2 9,1-3 1,0 1 1,0-1 1,0-2 15,0 2 0,6-2-37,-3-1 1,7 0-206,0 0 1,-26 0-1,1-1 180,-1 0 1,1-1-1,0 0 1,0 0 12,0-1 1,0 0 0,0-1 0,0 0-2,0 0 0,0 1 1,1-1-1,0 0-4,-1-1 0,0 1 1,1-1-1,0 0-4,-3 1 1,0-1 0,2 0 0,-1 1 22,1-1 0,0 0 0,0 1 1,-1-1 3,-1 1 1,1-1-1,0-1 1,1-1 20,-2 1 1,0 0-1,25-6 29,-1 2 0,0-2-64,0-1 0,-24 7 0,1-1 23,22-5 0,1 0-28,-3-3 0,-5 0 1,-2 0 0,2-3-85,-2 3 1,-3-5-9,-3 1 1,-4-4 42,2 4 0,-5-3 46,-2 0 1,-2 2-12,-4-5 1,-5 1 71,-1-1 1,-1-2-67,-3 3 0,2-3 167,-8-1 0,0 0-159,-3 0 1,0 0 315,0 0 1,-5 0-309,-5 0 0,-1 0-12,-8 0 1,-1-2 1,-8 2 1,-4-2-115,-2 6 0,-4-2 136,-2 1-1701,-2-2 1683,17 15 1,-1 0 0,0 0 0,0-1 0,-1 1 1,-2-1-1,-1 3 1,-1 0-225,-1-1 1,-1 0 0,0 1 0,0 0 221,-3 1 0,0 0 1,-1-1-1,-1 1 2,-2 0 1,-1 0-926,2 1 1,0 1 923,-5 0 0,1 1 0,0 1 0,1 0-30,-4 1 0,-1-1 1,-2 1-1,-1 0-205,-1 0 0,0 2 1,16 0-1,0 0 0,0 1 168,-3 1 1,-1 0-1,1 0 1,0 1 0,-1-1-1,1 0-45,-3 1 1,-1 0 0,1 1 0,-2 0 0,1 1-1,-1 1 110,0 1 0,0 0 0,-1 0 0,1 0 0,-1 0 0,1 0 0,-2 0 0</inkml:trace>
  <inkml:trace contextRef="#ctx0" brushRef="#br0">2505 4767 7840,'0'-5'-122,"0"0"368,0 2-640,0 2 291,0-3 1,-3 2-19,-1-1 91,1 2 119,3-3 203,-4 4-152,3 0 163,-3-4-47,4 3 1,0-4-93,0 2 91,0 2 962,0-3-1125,0 12 1,0 1-78,0 7-36,0 1 1,0 2 16,0 6 0,0 5-114,0 1 0,0 4 46,0-1 1,3 2-54,0 2 1,3-2-212,-2-2-172,3-2 287,-6-4 31,7 0 143,-3-4 1,4 1-104,-3-3 152,2-4-62,-7-1 0,6-3-50,-4 1 1,4-1 0,-4-5 1,1 0-184,-1 1 363,-2-5-193,3 3-286,-4-7 148,0 3 1,3-15 34,0-5 225,0-3 0,-3-4 0,0-1 0</inkml:trace>
  <inkml:trace contextRef="#ctx0" brushRef="#br0">2551 4963 7840,'-11'-43'-234,"1"3"197,-1 2-1982,6 0 1917,-4 1 125,3 4 1,-1-1 386,4 6 1,-3-1-308,3 7 0,0 2 439,3 4-490,0 3 66,0 3 0,0 1 83,0 0 1198,0-1-1184,0 5 0,4-2 139,2 4-195,6 0-15,3 3-126,4 0 109,-1 0 1,5 5 44,2 4 1,2 2-22,1 4 1,1 1 104,2 2-1376,-2 5 1245,7 1 0,-8 1-151,0-1-2,0 1 1,-9 3-199,3 0 114,-2 0 0,-2 0-489,1 0 533,-1 0 126,-3-4 0,2 3-31,-5-3 0,0 4 4,-2 3 0,-4-2 9,0 2-211,-4-2 184,2-5 0,-4 3-143,0-2 59,-8 2 0,1-2 100,-9-1-212,-3-3 466,-5 6-297,-4-7-87,0 2 88,-4 1 1,0-6-33,-2 1-136,-7-1 73,7-3 0,-4-1 46,4-7-344,0-2 225,-4-4 0,4 0-40,0 0-284,4-4 441,2-1 1,6-9-752,7-1 415,-3 1 105,12-3 0,-5 2 410,8-3-115,0-1 0,7-4 0,1 0 0</inkml:trace>
  <inkml:trace contextRef="#ctx0" brushRef="#br0">3547 4274 7723,'-5'5'1,"-3"3"-17,2-2 51,2 3 116,-5 4 0,4-2 323,-4 5-322,0-1 1,-1 7 367,1 0-367,0 4 0,-1-2 154,1 4 83,0-1-225,-1 6 1,1 0 9,0 4 0,-1 3-332,1 1 0,0 3 459,0 0-1154,-1 1 916,1 2 0,0 2-196,-1 1 94,5-23 1,1 0-1237,-1 20 1157,0-19 1,2-1 63,1 21 1,-1-21-1,-1 1 56,2-2 1,1 0-244,-2 25 151,3 0 1,0-5 36,0 1-162,4-1 96,1-3 1,5-5 70,-1-4 1,4-4 5,3 1 1,2-3-395,0-3 85,1-2 73,4-5 1,-3-3 289,5-3 0,0-2-380,3-4-70,0-2 839,0-4 0,0-1-773,0-2 371,-1-2 0,2-6 0,0 1 0,1-1 0,0-1 0,1 0 0</inkml:trace>
  <inkml:trace contextRef="#ctx0" brushRef="#br0">4078 4795 6723,'9'-6'-420,"1"0"0,-4 3 644,0-4 1,-1 4-106,2-3-333,1 4 114,-7-6 0,6 6 103,-4-5 16,4 5 9,-5-6 135,6 7-133,-7-7-5,3 7 188,-4-3-163,0 4 1,4 0 142,-3 0-129,3-5 173,-4 4 257,0-3-178,0 0-228,0 3 78,-4-3 69,3 4-105,-7 0-3,7 0 189,-7 0-224,2 0 0,-3 0 53,0 0 1,-4 0 0,1 0 0,-5 4 44,2 2-118,1 3 34,-3 0 1,2 0 36,-3 1-44,-1 3 0,4-3 101,-1 3-220,0 1 30,2 1 92,-4 3-248,8 1 119,-8 0 1,7 3 89,-4 3-188,3-2 161,-1 8 0,7-9 9,-1 6-213,5-3 76,-2 3 0,4-4-135,0-2-15,4-2 216,1-2 1,5-2-244,-1-1 15,0-3 172,5 1 51,0-8-26,5 4 1,0-5-35,-1 2 1,2 1 17,2-4 1,-4 3-50,1-2 356,-1-1-163,-3 1 1,-1-3 76,-1 2-52,1 2-91,-3-4 222,2 3-221,-4-4 5,1 0 1,-1-4 1,-4 3 0,2-7 5,-3 2 1,-1-3-1,-3 0 0,0 0-22,0-1 155,-4 1-121,-2 0 1,-3-4 7,0 1-20,-1-5 0,1 6 3,0-5 0,-2 2 19,-1-2-7,2-1 0,-7 6 13,5-5 0,-1 5-43,4-2 0,-3 3-11,-1 1 1,1 2 30,2 1-108,5 4 99,-3-2 0,6 4 15,-4 0-14,4 0 6,-3 0-19,5 0 27,9 0 0,-6 1-19,6 2 0,2-2 4,1 2 0,4-2 1,0-1 52,2 0-54,0 0 0,4 0-63,0 0 62,4 0 0,-3 0 0,5-4-25,0-2 26,0-2-43,0-2 1,-4 1-7,-2 0 1,-1 0 16,-2 3-595,-3-2 400,-6 3 1,-1-5-94,0 1-362,-3 4 138,-2-3-589,0 3 1120,-3-5 0,3-3 0,-4-2 0</inkml:trace>
  <inkml:trace contextRef="#ctx0" brushRef="#br0">4665 4441 8003,'0'5'724,"-4"0"-360,3-1-191,-4-3 1,5 7 123,0-2 134,-4-2-270,3 9 0,-4-6 164,2 9-110,-2-1-65,0 4 0,-4 0-8,3 3-47,-2 2 1,0 2-79,1 2 13,-1-2 1,4 9 38,-2-4 1,-1 4-105,3-1 0,0 2-109,1 2 0,2 0 45,-2 2 0,2-2-64,1 3 91,0-3 0,0-5 11,0-2-190,0 2 109,4-8-1,-3 6 13,7-7 105,-2 0 0,3-2-36,0-3-465,5 4 333,-4-8 0,3 7-106,-3-6 308,-1-3-87,0 1 1,2-5-84,1 0-80,-1 0 81,2-3 0,-4 1-91,1-4-114,3 0 36,-3-3-210,4 0 255,-5 0 0,0-4 284,1-2 0,-1-7 0,0-1 0</inkml:trace>
  <inkml:trace contextRef="#ctx0" brushRef="#br0">4888 4674 6790,'0'5'165,"0"3"58,0-2 1,0 0 95,0 0-204,0-4 16,0 6 0,0-6 35,0 5 1,0-4 53,0 3 7,0-4-30,0 2 112,0 0-130,4 2 1,2 3 95,3 0-128,0-4-33,0 4 1,1-7 59,-1 4 0,5-3-18,1 3 0,3-1-5,0 2 1,1 0 22,-1-4 1,2 1-10,2-1 1,-2-2 2,1 2 0,-1 1 98,-1 0-342,-1-1-96,1-3 148,-5 4 0,0-3 148,-5 2-399,0-2 181,-4 3-148,4-3-16,-8 3 210,3 0 1,-8 2 13,-2 3 0,-6 0-48,0 1 44,-5-1 7,7 0 0,-8 0-64,3 1 69,-3 3-2,0-2 1,-4 6-148,0-1 145,-4 1-540,7-2 596,-8 2-49,3-2 1,0 3-34,2 1 95,-1 4-67,3-4 1,-3 1-31,5-4 180,-1-1-139,4 0 0,2 1-4,4-3 112,4 3-96,0-6 1,2 4 77,0-5-78,0 1 322,3-5 1,1 3-276,2-2 0,-1-1-25,5 2 276,-1-5-166,7 2 0,-1-1 20,3 0 127,1 0-220,2-3 0,2 0-53,2 0-65,1 0 127,1 0 1,0 0-142,-2 0 140,-3-4-76,4-1 1,-4-1-117,-1-1 1,-2 4 121,-1-3-388,-3 0 218,1-3 0,-3 2-47,-1 1-396,-4 0 364,3-3 1,-6 0-558,5 3 197,-5-2 212,2 3 0,-5-5-235,-2 1 272,2 4-37,-8-3 405,4 7 0,-4-4 0,0 1 0,-1-1 0</inkml:trace>
  <inkml:trace contextRef="#ctx0" brushRef="#br0">4907 5074 7703,'0'-6'0,"0"0"-248,0 4 199,0-2 1173,0 4-1014,4 0 1,-2 3 110,4 0 122,0 0-216,4-3 0,-1 3-14,0 0 1,4 4-7,-1-4 0,5 0-107,-2-3-55,7 4 162,-2-3 1,7 3-180,-3-4 44,-1 0-240,4 0-707,-7 0 665,2 0 1,-3 0 25,0 0-667,-1-4 429,1-1 522,-5 0 0,4-8 0,-4 3 0</inkml:trace>
  <inkml:trace contextRef="#ctx0" brushRef="#br0">5391 4516 7586,'5'0'-163,"3"0"708,-2 0-250,3 4 0,0-3-35,1 2 1,-1-1-36,0 1 0,2 1 276,1 3-305,-2 1-49,8-3 0,-7 5 22,5 3-98,-5 1 10,7 1 1,-8 3-119,2 1 0,-1 0 91,-2 2 0,-1 3-90,-1 1 1,0-1 86,-4 1 1,0-1 3,-3 4 1,0-3-41,0 0 20,0 0 7,0 3 0,0-1-79,0-3 99,0 3-79,-4-3 1,2 2-104,-4 2 1,-2-2 124,-4 5-166,2-6 67,-4-3 0,4 0 88,-3 0-163,-1 4 27,-1-7 1,-4 4 64,3-4-349,-7-1-154,7 1 241,-3-4 148,2 2 0,3-8-86,-1 1 1,-2-2-166,5-5 1,-2 3 53,2-3-297,2 1 685,-4-9 0,5 0 0,0-4 0</inkml:trace>
  <inkml:trace contextRef="#ctx0" brushRef="#br0">5763 4190 7755,'7'0'8,"-1"0"-50,-4 0 244,6 0-76,-7 0 26,7 0 0,-3 1 42,1 2 0,2 2-27,-2 5 1,-1-3 132,2 2-287,-1-2 148,3 7 1,1-2 114,-1 1-236,0 3 92,0-1 0,4 4 141,-1 3-112,1-2-572,0 11 458,-3-6 72,8 7 1,-8-3 19,3 2 0,-3-1-204,-1 4 0,1 0 268,-1 3-169,-4 0 76,-1 1 1,0 0-70,-1 2-29,0 3 0,-3-1 206,0-2 0,-4 1-100,-3-4 0,0 5-115,1-4 80,-2 1 0,1-2 116,-5 0-1386,-2 1 1137,-5-1 1,-4 0 155,-2 0-786,3 1 467,-9-1 1,5-3-804,-8 0 518,-1-4-40,-2 6 0,-1-10-1115,-2 2 1118,1-2 535,-2-2 0,2 5 0,-3-4 0,-1-3 0,1-1 0,3-2 0</inkml:trace>
  <inkml:trace contextRef="#ctx0" brushRef="#br0">4050 5652 7687,'-9'5'-476,"4"-1"609,-4 0-94,8-3 178,-7 3 24,7-4 88,-3 0-222,12 0 0,-2 0 107,7 0 0,0-3-61,0 0-121,-1 0 49,-3-1 0,4 3 103,-1-2-63,5-2-33,-7 4 0,7-7-68,-5 5 83,1-4 24,-4 6-217,-4-3 214,3 0-8,-7 3-228,4-4 71,-5 5 0,-5-3 111,-1 0-265,-2 0 99,-6 3 0,0 0 0,-5 0 86,-3 0 8,-2 4 0,-4 0-16,0 3-2,0 1 11,0-3 0,-3 4 126,0 1-517,4-5 393,4 3 35,5-7-22,-1 7 3,5-7-127,4 4 121,6-5 0,6-5-97,4-1 89,9-6-1,5 2 1,11-8 2,0 2-315,4-1 309,2-2-1008,0 1 1009,5 3 0,-7 2-10,2 3-189,-2 1 209,-2 4 0,-1-3 6,-4 1-63,-8 3 77,-2 0 52,-9 0 234,-8 3 0,-13 2-296,-13 8 8,-8 1 430,4 3 0,-12-1-573,1 1-794,0-1 925,-6 2-378,8-4 102,-4 4 1,6-6 117,2-2-256,2 2 213,8-7 0,-1 3-516,7-4 622,1 0 87,8 0 0,-5-4 0,0-1 0</inkml:trace>
  <inkml:trace contextRef="#ctx0" brushRef="#br0">2775 5847 9336,'9'0'425,"-4"0"0,3 0-158,-1 0 8,1 0-144,5 0 1,2 0 42,3 0 1,1-3-1,0 0 1,3-3-91,3 3-89,2-5 151,1 7 0,-3-4-330,0 2 107,-5 2 26,3-3 0,-7 3 142,-1-2 0,-3 2-64,0-2-45,-6 2 3,3 1 1,-9 0-116,0 0 1,-9 0-282,-6 0 196,-3 0 83,0 0 0,-5 4-148,-2 2 243,-6-2-1034,-2 4 1170,-9-2-164,4 3 1,0 0-65,4 1 224,0-1-146,-4 0 0,4 0-362,0 1 565,8-5-169,-5 3 1,13-7 81,-1 2-91,4 3 14,6-5 125,0 3 974,4-8-1043,0 3 1,8-8 174,3 3 1,1-3-208,9-4 66,-5 3-64,11-3 1,-7 3 43,7 1-169,2 0 138,-5-5 0,8 6-244,-2-5-12,-2 9 227,4-8 1,-8 7-218,3-5 203,-2 5-23,-6-3 1,0 7-15,-5-2 0,-3 2-48,0 1-41,-4 0 1,-6 7 32,-8 2-114,-9 3 178,-3 1 1,-4-1-862,1 3 906,-6 1 0,0 2 0,-4 1 0</inkml:trace>
  <inkml:trace contextRef="#ctx0" brushRef="#br0">6369 4925 7603,'0'-5'955,"0"1"-724,0 4 141,4 0-116,-3 0-82,3 0-47,0 0 1,-2 0 127,4 0-338,1 0 38,2 0 201,0-4-169,5 3 36,0-3 0,5 1 51,-1 0 1,5-4-145,2 4 1,2-4 194,1 1-209,-4 2 44,-2-5 0,0 7-414,0-4 207,0 4 107,-4-6 0,1 6-546,-1-4 277,1-1 181,0 2-375,-5-3 346,0 7 0,-8-4-193,0 2 111,-4 2 247,2-4 0,-5 5 92,-2 0 0,-6 0 0,-6 0 0,-3 0 0</inkml:trace>
  <inkml:trace contextRef="#ctx0" brushRef="#br0">6276 4981 7921,'-19'10'0,"2"-1"-42,5 0 257,0-4-171,10 4-64,-2-8 205,8 3-309,6-4 97,4 4 0,6-3 236,2 2-53,1-2-58,5-5 0,5 2-32,5-4 1,-2 0-1,1-4 1,4 4-421,-4 0-792,-2 0 1146,1-4 0,-3-3 0,5-2 0</inkml:trace>
  <inkml:trace contextRef="#ctx0" brushRef="#br0">3892 5633 7852,'5'0'-421,"-1"0"-54,-4 0 548,0 4 94,0-3 137,0 3 0,3-5-203,0-2-4,1 2 0,0-3-198,-3 0 73,7 3 1,-6-6 155,4 4-229,0-5 62,4 7 0,-1-6 123,0 4-164,-3-4 98,6 2 0,-6-2-141,7 1 123,-3 0 0,-1 0 19,1-1 1,-2 4 40,-2-3-125,2 4 94,-7-2-248,4 4 222,-5 0 0,-2 3-19,-1 0 1,-2 1 19,-4-1 1,0-2 4,-1 3 0,1 0 22,0-1 0,-1 1 17,1-1 1,0-2 64,-1 2-74,5-2 56,-3-1-36,7 0-13,-3 0 0,11-3-43,2 0 0,4-3 34,-1 3 1,0-4-5,3 4 0,1-3 7,2 3 0,-3-1-13,-3 1 0,2 2-29,-2-2 0,3 1 25,-2-1 1,-1 1-84,-2-1 126,-5 2-2,3 1 86,-7 0 147,3 0-259,-12 4 0,2-2-25,-7 1 1,3 1 38,1-1 0,-1 0-6,1-3 0,-3 0 30,-1 0 0,1 3 3,3 0 1,-1 0-81,1-3 1,0 0-20,-1 0 70,5 0-10,1 0 1,5-1-95,2-2 0,2 1 81,5-4 1,3 1-43,3-2 0,1 0 7,2 4 0,-1-3-4,1 3 0,0-3-1,-1 3 0,1-2-1,0 2 1,-5 2 8,-2-2 1,-1 2 7,-2 1 23,-4 0-28,-1 0 217,-4 0-148,-12 4 1,4 0-23,-11 3 1,3 1-50,-3-2 1,-1 2 33,-1 2 0,0-1-28,-4 0 0,4 0 29,0-3 1,1 2-88,1-2 1,5-1 74,1 2-235,3-5 190,5 2-9,1-4 31,12-4 0,2 0-9,9-3 1,0-1 25,-1 2 0,1 1-24,-1-2 0,1 4 28,0-3 1,-1 4-19,1-1 1,-4 2 8,1 1-5,-5-4-2,3 3-1,-9-3-1,-1 4 0,-5 1 120,-2 2 1,-2-2-113,-4 2 0,-1 1 108,1-1 0,-4 4-87,1 0 1,-4-2 48,0 1 0,-2-1-66,0 1 0,-1 3 0,1-3 1,-1 2-209,0 1 163,5-3-61,0 2 90,5-7 0,5 3 1,4-4 0,4-1-14,5-2 0,1-2 34,-1-5 1,3 4-18,1 0 0,3 0 6,0-3 1,-2 2-23,2 1 1,-5 1 26,2-1 1,-3 1-43,-1 1 1,-2 3 23,-1-2-106,-4 2 90,2 1-20,-4 0-15,-8 0-40,1 4 1,-6-3 75,4 3 1,0-2-292,3 1 274,-2-2 1,6 3-337,-4-4 145,4 4-129,-3-3 122,5 3-1439,0-4 1416,5 0 278,-4-4 0,4 3-97,-2-2 73,-2 2 180,3 1-48,0 0-73,-3 0 53,3 0-104,1-4 110,-4 3-65,3-3 0,-4 3 205,0-3-177,0 3-6,4-7-82,-3 7 0,4-6 82,-2 4-63,-2 0 0,4 0 46,-2-1-2,-1 1 0,3 3-44,-2 0 4,-2 0-47,3 0 77,0 0-158,-3 0-533,3 0 589,0 0 79,-3 0-200,4 0 110,-1 0 45,-3 4-19,3-2-130,-4 2 124,0-4 1,4 0 0,1 0-1</inkml:trace>
  <inkml:trace contextRef="#ctx0" brushRef="#br0">4032 5614 6574,'5'0'-375,"-1"0"0,-4-1 375,0-2 0,1 2 0,2-2 0,-2 2 0,3 0 0,-4-2 0,0 2 0,0-3 0,1 1 0,2 0 0,-2 0 0,4 3 0,-5 0 0,0 0 0</inkml:trace>
  <inkml:trace contextRef="#ctx0" brushRef="#br0">3659 5242 7824,'14'-33'-464,"1"2"1,0 3 280,0 3 1,-3-1 72,0 5 0,0 0 156,-2 5 1,1 3-95,-5 4-204,-2-1 210,1 5 42,-5 1 0,-9 8 0,-1 1 0</inkml:trace>
  <inkml:trace contextRef="#ctx0" brushRef="#br0">4786 8305 7805,'-5'0'0,"-4"0"-677,8-4 293,-3 3 562,4-3-8,-4 4 111,3 0-74,-3-4 97,4 3-31,0-3 186,0 0-245,0 2 30,0-2-207,4 4 0,-2 0 86,4 0 1,0 0 16,4 0 1,3 0-17,3 0 0,1 0-5,2 0 0,4 0-42,2 0 0,1 0 20,2 0 0,0 0-89,0 0 0,0 0-159,0 0 0,0 3-183,0 1 1,-3-1 174,0-3 1,-6 1-222,0 2 1,-2-2-152,-4 2-98,-1 2 314,-2-4 0,-2 4 315,-2-2 0,2-2 0,-2 4 0</inkml:trace>
  <inkml:trace contextRef="#ctx0" brushRef="#br0">5875 8175 7135,'9'0'466,"1"0"1,-1 0-343,0 0 0,4 0 22,-1 0 0,5 0 20,-2 0 0,6 0 33,1 0 1,3 0-66,-4 0 1,7 0-74,-3 0 1,1 0 78,-4 0 1,-6 0-368,3 0 0,-4 0-12,1 0 0,-3 0-591,-3 0 212,-5 0 223,3 0 1,-7 1-194,2 2 588,-2-2 0,-1 3 0,0-4 0</inkml:trace>
  <inkml:trace contextRef="#ctx0" brushRef="#br0">3845 11918 7935,'-5'-4'569,"1"3"0,4-4-704,0 1 1,1 3 180,2-2 0,-1 2-217,4 1 263,1 0 1,2 0-162,0 0 1,1-3 11,-1 0 0,3-3-35,1 3 1,-1-1 35,-3 1 0,5 1 58,1-1 1,3-1-95,1 1 0,-1 0 102,1 3 1,4-3-103,1 0 1,3 0 81,1 3 0,3-3-133,0 0 1,0-2 72,-3 2 0,0 2 30,0-2 0,-1 2-46,-2 1 0,-2 0 4,-5 0 0,-2 0-27,-1 0 0,-3 0-13,0 0-235,-1 0 264,-6 0 93,-1 0 0,-4 0 0</inkml:trace>
  <inkml:trace contextRef="#ctx0" brushRef="#br0">5019 12067 7674,'-10'5'-723,"4"-1"727,0-4 0,4-1 930,-1-2-793,2 2 1,1-4-321,0 2 102,0 2 0,3-4 105,0 1 0,5 3-101,1-2 1,2-1 84,4 1 0,1-3 36,2 3 0,2-3-28,2 2 0,2-2-11,4 3 0,0-1-21,4 1 1,-4 2-104,4-2 0,-5 2-269,-2 1 1,2 0 155,-2 0 1,1 0 2,-1 0 0,1 0 225,-5 0 0,1-4 0,1 3 0,1-4 0</inkml:trace>
  <inkml:trace contextRef="#ctx0" brushRef="#br0">6108 12030 7666,'-5'-10'953,"1"1"0,8 1-1085,2 2 0,6-2-76,4 5 1,1 0-27,2 3 1,4 0-282,2 0 1,10-3 514,5 0 0,9-4 0,3 1 0</inkml:trace>
  <inkml:trace contextRef="#ctx0" brushRef="#br0">4749 12365 6071,'0'-5'404,"-5"0"-121,4 5-141,-3 0 150,4-4-36,0 3 986,0-3-1212,-4 4 12,3 0 0,-3 1 34,4 2 17,0-2-108,-4 8 0,3-7 61,-2 4 0,-2-3-91,2 3 1,-1-4 78,1 1 0,1 3-91,-4 0 0,3-1 45,-3 1 0,2 0-10,-2 4 0,0 0-26,-3 2 1,-1 0-102,1 3 1,1-3 25,2 0 0,-3-2 86,3 0 1,1-1-62,-1 0 0,4 1-12,-1-1-51,-3 0 1,2 1 59,-2-1 0,1-4-89,2-2-32,2 2-14,-3-4-143,4 4 238,0-5 1,3-1-20,0-3 160,4 3 11,-2-7 1,4 6-5,-3-4 0,-1 4-50,-2-1 0,-1-1 88,4 0 1,-4 0 197,1 1 125,3 2-244,-1-7 1,1 7 78,0-2 1,-3 1 135,4-1-90,-5 2-130,2-4-8,0 5 56,-3-4-31,3 3 73,-4-3-68,0 4 105,0-4-110,0 3-77,0-7 31,0 7-13,4-4-199,-3 1 148,3 3-102,-4-3 29,0 4 111,-4 4 26,3-3 33,-3 3-9,4-4-53,0 5 0,0-3-123,0 4 116,0-4 8,0 6 1,1-6-40,2 5 0,-2-4 104,2 3 1,-1-4-73,1 1-130,-1 2 0,6-4 146,-2 2 1,-1-2 201,1-1-431,1 0 191,2 0 1,0 0 72,1 0 0,-4-1-75,0-2 0,-1 1 46,1-4 0,2 3 6,-5-3 17,4-1-97,-2-2-10,0 0 1,0-1-17,-1 1 0,-3 3 59,2 0 0,-2 3-34,-1-4 1,-3 4 6,0-3 0,-2 3-35,2-3 1,-1 0 18,-2-4 0,-2 4 1,1 0 0,2 1 5,-1-1 0,3-2-5,-3 5 35,4-4-22,-2 2 150,-1 0-148,4 0 0,-3 4 219,4-2-152,0 2 19,0-3-47,0 0 1,1 2 51,2-4 190,-2 4-192,4-3 231,-5 1-208,4 3 251,-3-3-247,3 4 215,-4 0-41,4 4-228,1 1 1,4 5-23,1-1 1,-2 0 18,-2 1 1,3-1-93,-3 0 1,5 2-9,2 1 1,-4 2-160,-3 1 0,0 0 101,4-3 1,-2 1-105,-2 3 1,2-3 116,-1-3 0,1-1 7,1 0 0,0 1-107,1-1 0,-4-3 60,0 0 1,-1-3-600,2 4 310,1-5 1,-3 2-72,4-4 0,-2 0-26,-1 0 1,-3-1-127,3-2 1,-4-2-281,1-5 909,2 1 0,1-9 0,3-1 0</inkml:trace>
  <inkml:trace contextRef="#ctx0" brushRef="#br0">5130 12151 7632,'4'-6'829,"-3"-2"-338,4 7-176,-5-3 1,0 5-93,0 2 1,0 0-31,0 7 1,0-2 18,0 7 1,0 1 24,0 3 0,0 3-95,0 3 0,-1 1-71,-3-1 1,3 1 57,-2-5 1,2 5-117,1-1 1,-3-1-542,0 1 1,0-6 311,3 0 0,0-1-342,0-6 1,0 0 227,0-2 1,4-5-292,2-2 1,-1-2 109,2-1 1,-2-1 510,1-2 0,6-6 0,-1-6 0</inkml:trace>
  <inkml:trace contextRef="#ctx0" brushRef="#br0">5307 12207 7624,'4'-19'-215,"-3"1"215,2 3 0,2 1 510,-2 5-95,0 4 386,-3-3-471,0 7 1,0-3 14,0 8 1,0 1-48,0 4 0,0 3-53,0 1 1,0 4-22,0 2 0,0 4-23,0 5 0,0 4-270,0 2 0,-3 2 96,0 1 0,-2 1-294,2-1 0,1-1 159,-4-2 1,4-3-773,-1-6 1,2 0 265,1-6 0,0 0 16,0-6 0,1-2-426,2-5 1024,2 3 0,4-8 0,1 3 0</inkml:trace>
  <inkml:trace contextRef="#ctx0" brushRef="#br0">6238 12300 7616,'-5'-5'-69,"1"0"0,4-1 326,0 0 317,-4 4-174,3-6-61,-3 7-139,4-4 0,0 10 21,0 1 0,1 2-33,2 1 1,-1 5 86,4 1 0,-4 4-131,1 3 1,1-2-13,-1 5 1,1 0-446,-4 3 0,0 0 212,0 0 0,0-3-97,0-1 1,0-3 86,0 1 1,0-4-297,0-2 1,3-3-431,0-3-299,4-1 633,-2 0 503,5-3 0,-1-2 0,0-4 0</inkml:trace>
  <inkml:trace contextRef="#ctx0" brushRef="#br0">6536 12626 7616,'0'-7'-876,"0"1"2150,0 4-354,0-6-565,-4 7 1,2-7 166,-4 5-31,4 0-399,-7 3 0,7 0 96,-4 0 1,3 0-127,-3 0 1,3 0 215,-3 0-231,-1 0 1,-2 0-69,0 0 0,3 3-124,-1 0 0,1 5 93,-3-2 0,3-1-112,-1 1 84,1 1 94,1 2 1,1 0-75,4 0 1,0-2 67,0-1 0,0-3-14,0 3 1,4-3 13,2 3 1,2-3-5,2 0 0,2 2-14,1 1 1,2-1-9,-2 1 1,3 1-31,0 2 0,-2-3 44,2 0 0,-5 1 79,1 2 0,-1 0-77,-2 0 1,0 3 94,1-3 1,-2 6-75,-2-6 0,-2 2-28,-4-1 156,0-1 0,0 0-62,0 1 1,-1-4-66,-2 0 1,1-3 77,-4 3-140,0-4 1,-4 3 69,1-5 1,0 0-329,-1 0 1,1 0-195,0 0 1,-4-2-1005,1-1 1498,0-2 0,2-8 0,1-2 0</inkml:trace>
  <inkml:trace contextRef="#ctx0" brushRef="#br0">6843 12216 7611,'-5'0'344,"1"-4"282,4 3 818,0-3-1068,-4 4-228,3 4 1,-4 2 62,2 6 1,2-1-365,-2 1 1,-2 1 130,2 0 0,-3-1-587,3-2 1,-1-1 62,1 0 0,2-3-951,-2 1 969,2-5 528,5 2 0,1-12 0,4-3 0</inkml:trace>
  <inkml:trace contextRef="#ctx0" brushRef="#br0">6992 12151 7611,'6'0'-139,"-2"1"205,-4 2 1,0-1 281,0 4 1,0 0-96,0 4 0,-1 0 10,-2 2 1,1 0-127,-5 3 1,4-2-91,-3 2 1,1 0 3,-1 0 0,-3 0 87,3-3 0,-1-2-552,1 3 1,-2-6 59,5-1 354,-4 0 0,2 0 0,-4-2 0</inkml:trace>
  <inkml:trace contextRef="#ctx0" brushRef="#br0">5978 12179 7610,'5'9'-984,"-1"0"1460,-4 1 0,0-4-81,0 0 0,0 0-90,0 3 0,0 1-155,0-1 1,-3 0-99,0 1 1,-4-1-275,4 0 0,-1 1 171,1-1 0,1-1-715,-4-2 445,4 3-948,-2-8 1269,4 3 0,-5-4 0,0 0 0</inkml:trace>
  <inkml:trace contextRef="#ctx0" brushRef="#br0">6099 12179 7610,'5'1'-587,"-2"2"1,-3 2 609,-3 4 0,1 1 624,-4-1 0,-1 0-199,-2 0 1,0 2-123,-1 1 1,1 0-268,0 3 1,-1-4 81,1 2 0,3 0-112,0 0 0,-1-1 71,-2-3-100,4 1 0,-7-1 0,1 0 0</inkml:trace>
  <inkml:trace contextRef="#ctx0" brushRef="#br0">4479 8547 7650,'-7'0'10,"1"0"0,3 3 21,-3 1 1,3 0 124,-4-1 1,4-1 39,-3 4 0,1 0-149,-1 4 1,-2-1 95,1 0 1,0 1-60,1-1 1,-2 3 46,1 1 1,3-1-131,1-3 1,2 1-15,1-1 0,0 3-148,0 1 1,0 2 107,0-2 1,0-1-123,0-2 0,3-1 101,0 0 1,5-1-88,-2-1 1,2-3 169,1-4 1,2 0-65,1 0 0,-1-1 100,5-2 1,-4-3-60,4-3 0,-4-1 18,4-3 1,-5 3-22,2-2 0,-3-2 6,-1 2 1,0-4 82,-3 4 0,-2-4-76,-4 4 0,3-4 222,0 4 1,0-1-65,-3 0 1,-1 3 72,-2-3 1,1 3-37,-4 1 1,3 3-40,-3 3 0,2-1-53,-2 1 1,3 0-11,-3 3 0,3 1 4,-3 2 1,2-1 16,-2 4 0,4 5-123,-1 4 1,-1 0 54,1 0 1,0 1-71,3 2 0,1 1-33,2 0 1,2-1-107,4 1 1,1-1-52,-1-3 0,0-1-244,1-5 0,0 0 160,2 0 1,0-3 12,3-3 0,-3-2-176,0-1 0,2 0 105,-2 0 1,0-4 359,-2-3 0,-1-1 0,0-5 0,1-2 0</inkml:trace>
  <inkml:trace contextRef="#ctx0" brushRef="#br0">4795 8426 7739,'5'0'-1034,"4"0"1075,-8 0 1,6-1 833,-4-2-189,0 2 96,-3-3-449,0 4 1,3 1-147,0 2 0,0 2-72,-3 5 0,0 3-116,0 3 0,0 2 88,0 4 1,-1 2-110,-2 4 1,1 0-491,-4 0 1,1-2 286,-1-1 0,-2-1-447,5-2 0,0-6-135,3 3-89,0-7 896,4 2 0,1-10 0,5-4 0,-1 0 0,4-12 0,2 1 0</inkml:trace>
  <inkml:trace contextRef="#ctx0" brushRef="#br0">5065 8370 7732,'0'-6'-3,"0"0"53,0 4 174,0-6 0,0 8 30,0 0 0,-1 4-55,-2 5 1,1 5 36,-4 1 0,3 4-64,-4 2 0,4 3 1,-3 4 0,3 0-115,-3 0 0,4 0 86,-1 0 0,-2 0-513,2 0 1,-1-3 232,1-1 1,2-3-180,-2 1 0,2-6-137,1 0 1,1-8-367,2 2 1,2-7 237,5 0 580,-1-2 0,4-10 0,2-1 0</inkml:trace>
  <inkml:trace contextRef="#ctx0" brushRef="#br0">5950 8464 7666,'0'5'-314,"0"-1"0,1-1 933,2 0 0,-2 4-201,2 0 0,-2 2-125,-1 3 0,0 3-145,0 3 0,-1 1-129,-2 0 1,1-1-26,-4 1 0,2-1-182,-2 1 1,3-4-33,-3-3 1,4-2-1,-1 0-959,2-5 851,1-1 1,1-6-187,2-4 0,2-2 514,4-7 0,5-1 0,0-2 0</inkml:trace>
  <inkml:trace contextRef="#ctx0" brushRef="#br0">6164 8436 7702,'-6'1'472,"-1"2"1,0 2-268,-5 4 1,1 2-35,-1 1 1,1-2 33,-2 3 1,4 0 3,0 0 0,-1 2-16,4-2 1,2-1-256,1-3-449,-2 1-685,4-1 534,-4 0-418,5-4 581,5 0 0,0-6 499,4-3 0,0-5 0,1-5 0</inkml:trace>
  <inkml:trace contextRef="#ctx0" brushRef="#br0">6201 8613 7666,'-5'4'0,"-2"-2"-6,4 4 0,-1 0 27,4 3 1,0 1 307,0-1 1,0 5-64,0 1 0,-3 0-358,0 0 1,-3-3 86,3 4 1,0-4 96,3 4 1,0-5 50,0 2 1,0-3-1,0-1 1,0 1-52,0-1 0,1-1-134,2-2 0,2 0 166,4-3 1,2-2-29,1 2 0,0-3 127,3-3 0,1-1-110,2-3 1,0 0-88,-3 4 0,3-4 153,-3 1 0,2-3 146,-2 0 1,0-3-229,-3-1 1,-1 1-247,1 3 0,-5-4 22,0 1 0,-2-4 132,1 4 1,-2-4-50,-4 4 1,3-5 74,0 2 1,-1-2-49,-5 2 0,1 1-61,-4 5 1,0-2 58,-4 1 0,1-1-199,0 5 0,-4 1 72,1 2 0,-5 2-125,2 1 0,0 4 44,0 3 0,-1 1-120,-2 1 1,0 0 37,3-3 1,1 2-40,5-2 0,1-1-21,1 2 0,0-4 369,4 3 0,0-4 0,3 2 0</inkml:trace>
  <inkml:trace contextRef="#ctx0" brushRef="#br0">6667 8631 7655,'-9'6'-19,"3"1"0,-2-4 149,2 3 0,0-3 131,0 3 1,0-1-114,-3 2 1,-1 0-117,1-4 1,3 3 140,0-3 0,0 1 86,0-1 1,-1 0-41,4 3 1,-3-3-73,3 3 1,0-3-44,3 3 0,0-3 60,0 4 1,0-4-133,0 3 29,0-4 1,4 2 29,2-4 0,5 3-158,2 0 1,-1 2 54,-3-2 1,1 1-25,-1 2 1,-3 2 92,0-2 1,1 0 22,2 0 1,-4 0-27,-2 3 1,-2 1-310,-1-1 1,0 1 239,0 3 257,-4-3 1,0 4 26,-2-5-217,-3 0 0,4-1-78,-4-1 0,3-2 71,0-2 0,-1-2-180,-2 2 0,0-2 67,-1-1 0,4 0-340,0 0 1,-1 0-91,-6 0 0,3 0-273,-2 0 1,1 0 171,2 0 0,0-4 226,-1-2 0,4-3 373,0 0 0,0-4 0,-4-2 0</inkml:trace>
  <inkml:trace contextRef="#ctx0" brushRef="#br0">6899 8352 7622,'-8'6'354,"2"0"0,2-3 29,4 4 1,-3-1 60,0 3 0,-4 1-103,4 3 1,-4-3 1,1 3 0,1 0-111,-2-1 0,4 1-551,-3-4 0,4 0 10,-1 1-49,2-1-1411,1-4 805,0-1 244,4-12 0,2 2 720,7-6 0,-3-2 0,2 2 0,-1-5 0,2 3 0,2-5 0</inkml:trace>
  <inkml:trace contextRef="#ctx0" brushRef="#br0">7048 8324 7622,'0'9'226,"0"1"1,-4 3 63,-2 2 1,-2 3-29,-2 1 0,0 2 80,-2 1 1,0 3 40,-3-3 0,3 0-92,0 0 1,3-5-301,2 1 1,2-2 90,2-1 0,2-4-467,-2-5 1,2-3 384,1 3 0,0-4 0,0 2 0</inkml:trace>
  <inkml:trace contextRef="#ctx0" brushRef="#br0">19404 6927 7722,'-9'-12'-55,"-1"-1"0,1-2-66,0 3 1,-4-2 12,1 2 0,-2-2 139,2-1 1,0-3-49,-3 3 1,-1-3 37,-2-1 0,-1 1 23,1-1 0,-1 1-42,0-1 1,-3 0-4,-3 1 1,-1 0 4,1 3 1,-2-3-9,2 2 1,-2 2-11,0-2 0,-1 5 25,0-1 0,-1-2-16,-2 2 1,1-1 6,-4 4 0,0 3-115,0 0 0,-2 0 78,2 0 1,-5-2-207,-2 2 0,-2-3 234,2 0 0,-3 3-1,1 0 0,0 0 8,0-4 1,2 1-26,-2 0 0,3-1 58,-4 1 1,6 0-41,1-1 0,-1 4 38,4 0 0,-2 3-129,-1-3 1,3 3 94,-1-4 1,1 5-35,-3-1 1,-1 2-6,-3 1 1,6-1 37,-2-2 0,-1 2-10,-3-2 0,1 2 59,3 1 1,3 0-58,-1 0 0,1 0 90,-3 0 1,3 3-70,0 0 0,5 1 7,1-1 1,1-1 2,5 5 1,-3-4 1,4 3 1,-1-1 8,3 1 1,-2 3-13,-1-3 0,-1 2 235,1 1 1,0 1-237,-3-1 0,-2 0 69,2 1 0,-2 2-88,-1 0 1,0 4-1,0-4 1,5 4 7,1-4 0,-1 5-7,1-2 0,-2 0-56,2 0 0,-3 1 53,3 2 1,0 1-66,0 0 0,1 0 56,-4 3 0,1-1-35,-4 4 1,1-5 54,2 2 1,-1 1-4,4-1 1,-3 3 9,4 0 0,-4 2 4,3 1 1,0 0 35,4 0 1,-1 3-55,1 0 0,-4 7-240,0-1 0,1-1 248,6-5 0,-2 1-62,5-1 0,0 1 24,2-1 1,-3-1-16,-3 4 0,3-1 50,0 1 0,3 3-7,1-3 0,-1 2 65,1 1 0,0-2-80,-1 3 0,1-2-2,0 7 1,0-4 13,-1 2 1,2-3-8,2-1 1,-1 1 27,3-1 1,-2 0-2,3 0 1,0 4 28,3-1 0,-3 3 99,0-2 1,1 2-29,5-2 0,2-1-80,4-3 1,1-1-40,-1-1 0,3 2 56,1 0 0,0-3-146,0 3 0,0 1 52,3-1 1,1 1 28,-1-7 1,2 3-17,4-3 1,-1 4 3,4-4 1,-2 3 71,2-3 1,2 1-59,-2-1 0,1 1 24,-1 2 1,0 2-11,-3-2 1,4 3-122,-1 0 0,3-4 115,3-2 0,-1-2-7,4-1 0,-3 0 17,3 0 0,-1-1 1,1-2 1,2 0 115,-5-3 1,4 3-80,-1-3 1,2 2 74,1-2 0,2 1-46,1-1 1,-1-6 7,5 3 0,-1-3-350,4 3 1,-1-3 308,1-1 1,3-4-19,-1 2 0,-22-8 0,-1 0-9,24 5 0,-24-7 0,0 0 1,24 3 1,-23-4-1,0-1 8,-1 2 0,1 0 0,24-1 10,-24 0 1,-1-1 0,27 0-4,-25 0 0,0-2 1,0 1-1,0 0 0,-1 1 1,1-2 0,1 0-1,-1-1-6,2 1 0,-1-1 0,0-1 0,-1-1 4,2 1 1,-1 0 0,0-1 0,0 0-20,1-1 1,-1 0-1,0 0 1,0 0-4,2-1 0,0-1 0,-1 2 0,-1-1-33,2-2 1,0 1 0,-3 0 0,0 1 42,2-1 1,-1-1-1,-2 0 1,1 0-43,1-1 1,1-1-1,-2 1 1,1 0 32,-1 0 0,0-1 0,0 0 0,-1-1-12,1 0 1,0 0 0,0-2-1,-1 0 17,0 1 1,-1-1 0,-1 0 0,1 0 7,20-12 1,-21 12 0,0 0-24,0 0 1,-1 1-1,1-2 1,0 1 9,-1-1 1,-1 0 0,20-15-12,-21 13 1,0 1 0,17-14 15,1-2 0,2-1-13,-2 1 1,-20 13 0,0 1 9,18-18 1,-2-1 47,-2-1 1,1 0-10,-4-1 0,0 1 91,-3 0 0,0-1 33,0-3 1,-3 3-76,0-2 0,-5-2-23,2 2 0,1-3 2,-2 2 0,1-2-77,-3 2 1,-2-2 88,-1 3 0,0-5-164,-3 2 1,2-4 2,-2-3 0,-2 4-104,-5-1 1,2-2 119,-5 2 0,3-3 11,-3 1 0,0 1 56,-3-1 0,-1 1-34,-2 1 1,-2 0 25,-4-3 0,-1 6-22,1-3 0,-5 3 8,-1-3 0,-3 2-5,0 1 0,-4 0 3,0 3 0,-4-2-4,2 3 1,-6-2-10,-1 2 1,-4 2 20,4-3 0,-5 3-12,-1 1 1,-1 3 8,16 16 0,0 1 0,-19-14 3,18 14 1,-1 0 0,2 2 0,0-1 1,-3-1 0,0 0 0,1 2 0,1 0 1,-1-1 0,1 1 1,-1 0-1,0 1 2,0 0 0,-1 0 0,1 0 0,-1 0 3,-1 0 0,-1 0 0,-19-10 0,21 13 0,0 1 0,-21-13-15,19 12 0,1 0 0,0 0 0,-1 0 9,-1 2 1,0 0 0,0 1-1,-1 0-55,0 0 1,-1 1-1,1 1 1,0 0 49,-2 0 1,0 0-1,1 1 1,-1 0-266,0 0 1,0 0-1,-1 1 1,0-1 217,1 0 1,0 1 0,-1 1 0,0 1-64,-1 0 0,1 0 0,-1 2 0,-1-1-48,0 1 0,0 0 0,1 0 0,-1 0 42,-2 0 1,1 0-1,0 2 1,1 1-107,-1-1 0,-1 2 231,0 2 0,1 0 0,-1 0 0,0 0 0,0 1 0,1 1 0,-1 0 0,-1 1 0,1-1 0</inkml:trace>
  <inkml:trace contextRef="#ctx0" brushRef="#br0">2458 9041 7703,'0'-6'-306,"0"-1"151,0 1 117,0-3 0,0 3 139,0-1 1,0 1 261,0-3-45,-4 4 238,3 1-385,-3 0 0,3 2 180,-2-1-166,2 2-105,-8 5 0,7 2 47,-4 3 0,0 9-18,-3 3 1,-1 6-82,1 4 0,-1 0-6,-3 6 1,0 3-346,-3 6 0,0 4 201,3 0 1,5-22-1,1 0 77,0-2 1,1 0 0,-2 4 0,1 0-59,0-2 0,1 0 1,0 1-1,-1 0 55,0-1 0,1 0 0,1 0 0,0 0-25,-1 0 0,0 0 0,-1-1 0,0 1-11,1-2 0,0 0 1,-7 24-154,4-7 0,3-4 17,0-5 1,1-4 115,-2 1 0,3-3-232,4-3 1,0-3-131,0-3 466,0 0 0,-3-4 0,0 1 0,0-1 0</inkml:trace>
  <inkml:trace contextRef="#ctx0" brushRef="#br0">2784 9087 7669,'0'-9'142,"0"3"215,0 0-113,0-1-48,0 2 296,0-3-386,0 7 0,0-2 17,0 6 1,0 6 32,0 7 0,-4 2 6,-2 4 0,-3 2-123,0 4 1,-1 1 70,-3 2 1,2 2-170,-5 4 1,4 2-49,-4 1 1,5-2 70,-1 2 1,-2 3-295,2 0 1,-4 3 144,4 0 0,-4 2-118,4 2 1,-4-3-153,4 3 1,-4-8 178,4-4 1,0-4 65,2-3 0,-2-5-37,-1 2 1,1-6 8,3 3 1,-1-3 48,1 3 0,0-5 189,0 2 0,1-5 0,-1-2 0,-2 1 0</inkml:trace>
  <inkml:trace contextRef="#ctx0" brushRef="#br0">1937 9888 7695,'-14'5'0,"7"4"131,-2-3 0,6 2 77,-1 1 1,4 2 64,4 1 0,2 3-25,6 3 0,0 5 210,3 2 0,1-1-278,2 0 1,1 5-125,-1 6 0,-2-2 7,-1 1 0,-2-3 6,2 3 1,-4-5-27,-2-1 1,0-1 42,-2-6 1,-3 4-144,-1-3 0,-2 4-8,-1-1 1,-3 1-97,0-2 0,-4-4 117,4-4 1,0-8 12,3 1-60,0-6 31,0 1 1,5-10 88,5-6 1,7-8-57,8-11 0,5-7 11,-14 15 1,-1-1-1,2 1 1,0-1-251,-1-3 0,-1 1 0,4 0 0,1-1 192,-2-1 0,1 0 1,1 1-1,0-1 77,0 2 1,1 0 0,-3 1 0,1 0-6,-1 3 1,1 1-1,0 0 1,-1 0-235,16-16 1,2 0 252,-2 0 0,1 0-202,-4 3 0,3 3 54,-3 6 1,-4 0-506,-5 7 0,0-2 21,-4 8 615,-1-1 0,-6 6 0,-2-2 0,-1-3 0</inkml:trace>
  <inkml:trace contextRef="#ctx0" brushRef="#br0">1834 9134 7689,'-12'0'431,"-1"0"1,1 0 300,3 0-593,4 0-98,0 0 1,6 0-106,3 0 0,1 0 179,4 0 0,4 0-87,3 0 1,3 0 60,2 0 0,3-4-117,4-2 0,5-7-38,4-2 1,1-4-319,2-3 0,2 2 460,2-5 1,0 0-30,0-3 1,-21 14 0,-1 0 26,22-14 0,0 1-33,0 2 0,0-1-11,-3 1 1,-2 2-26,-5 1 1,1 4-76,-4 2 1,0 0 41,-3 3 1,-1 1 60,-2 2 0,-2 4 126,-5 0 0,1 4-28,-1-1 1,0 2-27,-2 1 1,-2 1 296,-1 2 1,-3 3-173,2 7 0,-1 1-86,-2 5 0,-3 3-80,0 3 0,-4 3-376,2 3 1,-3-1 178,-1 4 0,3-3-826,0 4 0,1-1 959,-1 3 0,6 0 0,6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71" units="cm"/>
      <inkml:brushProperty name="height" value="0.09071" units="cm"/>
      <inkml:brushProperty name="color" value="#FF0000"/>
    </inkml:brush>
  </inkml:definitions>
  <inkml:trace contextRef="#ctx0" brushRef="#br0">3911 8166 7719,'6'0'67,"0"0"149,1 0 0,3 0 81,2 0-313,2 0 1,5 0 24,0 0 0,3 0-44,3 0 0,3-3 178,3-1 1,2-3 35,5 1-1281,3-2 1183,1 3 19,5-8 0,1 7-50,1-7 1,-21 8-1,0 0-260,3 0 0,0 1 0,0-1 0,-1 1 237,1-1 1,0 0-1,2 1 1,-1-1-9,2 0 0,1 1 1,3-1-1,0 0-41,1 1 0,0-1 0,1-1 0,2 0-210,-1-1 0,1 1 0,1 1 0,0 1 235,-1 0 1,0 2 0,3 0-1,0 1-307,-2-3 1,1 1 0,3 2-1,0-1 259,1-1 1,0 0 0,2 0 0,1 1 39,-2-1 0,1 0 0,-1-2 0,0 1-4,1 1 0,0 0 1,-1 1-1,1-1-667,1 0 1,0 0 714,0 0 1,1 0-38,-1 0 0,0 0 0,0 0 0,-1-1-104,0 2 0,0 1 0,1-1 0,-1 0 108,0 0 1,0 1 0,0 0 0,1 1 65,0-2 0,0 1 0,1-1 0,-1-1-39,0 2 0,0-1 1,0 0-1,0 0 6,-2 1 0,1-1 1,1 2-1,-1-1-32,0 0 1,0-1 0,-2 1 0,1 0-1,-1-1 1,0 1 0,-1 0 0,0 1-12,0-2 1,-1 1 0,-2 0 0,-1 2-42,1 0 0,-1 1 0,-2-2 0,1 1-20,1 0 1,1 1-19,-4 1 1,0-1 85,-2-1 0,-1-1 0,2 4 0,0-1-94,-1-1 0,1-1 0,1 1 0,0 0-33,-1-2 0,-1 0-49,2 0 0,-2 0 88,-5 0 0,0 0 1,0 0-1,-1 0-10,-2 0 0,-1 0-298,0 0 1,-1 0 83,20 0 0,-3 0 310,-7 0-1,-5 0 0,1 0 0,-6 2 0,-4 4 0,-4 4 0</inkml:trace>
  <inkml:trace contextRef="#ctx0" brushRef="#br0">4069 10875 7658,'30'0'343,"-2"0"1,-2 0-101,2 0 1,4 0-839,2 0 0,2 0 355,1 0 1,5 0-119,1 0 1,3 0 368,0 0 0,2-1 103,1-2 0,1 1-94,-22-1 1,0 0 0,-1 0 0,0 0 71,2 1 0,1-2 0,-1 0 0,0 0 38,0 1 0,1 0 0,0 0 0,1 1-261,1-1 0,1-1 0,-1 2 0,1-1 199,0 0 1,-1 0 0,1-1 0,0 0-16,1 0 1,1 2 0,-2-1-1,1 0-69,1 0 0,1 0 0,0 2 0,1-1 12,1-1 1,1 0 0,-1 1 0,0 1-45,0-2 1,1 0 0,1 1 0,0 1-801,0 0 1,1-1 788,0 0 0,0-1 29,1 3 1,0-1-1,-1-1 1,0 0 56,1 2 1,0 0 0,-1 0 0,1 0-292,2 0 1,2 0 0,-3 0-1,0 0 323,2 0 0,0 0 0,-1 0 0,0 0-51,3 0 1,0 0 0,-1-1 0,2-1 5,1 0 1,1 1 0,0-1 0,0 0-8,-2 0 1,1 1 0,1 0 0,0 0-1,0-3 0,-1 1 1,2 2-1,0-1 25,0-1 0,0 0 1,2 1-1,0 1-134,-18-1 0,0 0 1,0 0-1,1 1 0,0 0 1,0 1 108,0-1 0,0-1 1,0 2-1,0-1 1,0 1-1,1-1-102,1 1 0,0 0 0,1 0 0,-2 0 0,1 0 0,0 0 140,-1 0 0,0 0 0,0 0 1,0 1-1,-1-1 0,1 1-13,0-1 0,0 2 0,1-1 0,-1-1 1,1 1-1,-1 0 46,2 0 1,1 2 0,-1-1 0,1 0 0,0-1 0,0 1-64,0 0 1,-1 0 0,0 0-1,1 0 1,-1 0 0,0-1-33,1 1 1,1-1 0,-1 0 0,0-1 0,-1 0 0,1 1 23,2 0 1,-1 0 0,0 0-1,0-1 1,-1 1 0,-1-1-39,0 0 1,-1 0 0,0 0-1,4 0 1,0 0 0,-1 0 41,0 0 0,-1 0 0,0 0 0,2 0 0,1 0 0,-1 0-10,-1 0 1,0 0 0,1 0 0,-1 0-1,1 0 1,-1 0 25,0 0 0,0 0 1,1 0-1,1-1 0,1 0 1,-1 0-13,-1 0 1,-1 0 0,1 0 0,0-1 0,0 1 0,0 0 25,-2 1 1,1 0-1,-1 0 1,0 0-1,-1 0 1,1 0-24,-2 0 0,0 0 1,1 0-79,2 0 1,0 0 0,0 0 73,-4 0 0,-1 0 0,0 0 0,5 1 0,1-1 0,-1 0 14,-3 1 1,0 1-1,0-1 1,0-1 0,0 1-1,0 0-25,-1 0 0,-1 2 0,0-1 0,0-1 0,1 0 1,-1 0-22,0 1 0,-1 0 0,0 0 0,1-1 0,0 0 0,1 0 25,-2 1 1,0 1 0,0-2-1,1 0 1,1 0 0,-1 0-52,17 0 0,-1 1 0,-16-2 0,1 0 0,-1 1-9,17-1 0,-1 0 1,0 0-1,-1 0-3,-1 0 1,-1 0 0,-2-2 0,0 1 50,0-1 0,-1 0-86,1-1 0,0-1 37,-5 4 1,0-1 0,0-2 0,-1-1 19,-3 2 0,-1 1 0,-2-1 1,-1 0 115,-3 0 1,0 1 0,-2 0 0,0 1-394,21-4 0,-7 3 603,-12 1 0,-2 0-292,-10 0 0,2-3 0,-8 0 0,-3 0 0</inkml:trace>
  <inkml:trace contextRef="#ctx0" brushRef="#br0">2114 10344 7630,'-7'-4'-529,"1"-2"0,4-2 364,-1-2 0,2 1 70,1 0 0,0-1 114,0 1 0,0 0 6,0 0 0,1-1-73,2 1 0,-2 0 78,2-1 1,-1 1-95,1 0 0,-2 2 61,3 1-65,-3 0 0,0-2 68,2 2 0,-2-3 0,3 8 0,0-7 0,-2 7 0,4-2 347,-4 2-69,2 1 1337,-4 0-1162,0 4-266,0-3 0,0 4-200,0-2 226,0-2-83,0 3-277,-4-8 134,3-1 1,-7-3-83,2 2 0,1-2-55,-2 5 0,1-3 43,-3 3 0,0-4-58,-1 1 0,1 0 66,0 0 0,-1 0-7,1-3 0,1-2 7,2-1 0,-2-2-2,5-1 1,0-4 31,3 1 0,-3-1 17,0-3 1,-1-1 105,1-2 0,2-1-71,-2 1 1,-2-5 62,2 2 0,-4-2-56,1 2 0,-1 0-13,0 0 0,-1-3-4,2 0 1,-2-1-14,-2 1 1,-1 2 39,2-2 0,-5-1-11,8 1 0,-4-4 38,3 1 0,3 1-51,1-2 1,2 0-118,1-5 0,0 2 146,0-3 0,0 3 13,0 1 1,0 0 28,0-1 1,-3 1 124,0 0 0,0 0-115,3-1 1,0 4 15,0 0 1,0 0 12,0-3 1,1-1-42,2 1 1,-1 3-4,4 0 0,0 0 28,4-4 1,0 3-116,3-2 0,-2 2 2,4-5 1,1 2 16,3 4 1,-1-2 18,1 2 1,-1 2-6,1 1 1,3-1 68,0 1 1,2 0-51,-2 3 1,4 3 19,-1 0 0,-1 1 35,0-1 1,-2 3-29,3 3 0,0 0 46,3 1 0,0 0 15,0 3 1,-3 0-64,3 3 0,-5 1 2,5-1 1,-2 2-85,2 0 0,-3 2 90,0 2 1,-5-1 143,2 3 1,-6-2-156,0 3 1,-5-3 25,2 3 1,-3 0-52,-1 3 0,-2 0 7,-1 0 16,-4 0-138,2 0-132,-4 0 216,-8 0 10,2 4 0,-8-3-9,5 2 1,0-2 3,-1-1 1,1 0-46,0 0 1,-4-3-5,1 0 1,-4-1 5,4 1 1,-5-2 31,2-1 0,-3-2-56,0 2 1,-1-2 57,0-2 0,1 2-1,-1 2 0,0-6-3,1 3 0,-1-1 6,1 3 0,0-1 16,2 2 1,3-1 5,4 1 1,-1-2 353,1 5-157,4-4-85,1 6 0,1-4 147,0 2-228,-1 2-8,4-8 0,2 8 7,1-2 0,-1-1-6,4 1 1,0-1 42,3 1 1,1 2-18,-1-2 0,3 2 31,1 1 0,3 0-49,0 0 1,2 0-33,0 0 0,1 3 8,-1 0 1,5 3-7,2-3 1,-1 1 27,1-1 1,-2-2-10,2 2 0,1-2 0,-4-1 0,1 4-6,-2-1 1,-2 3 116,0-3 0,-2 1-58,-4-1 0,-1-1 102,-3 5 0,0-1-115,-3 3 1,-2-3 2,-4 0 0,0-2 4,0 2 0,-5-3-6,-5 3 1,0-1 12,-5 1 1,-5 3 3,-5-3 0,1 3-61,-1 4 1,1-3 45,-4 2 0,3 3-132,0 0 0,3 3-134,-3 1 0,4 0-253,-4 3 1,0 0-45,-3 6 0,1-4 506,2 4 0,-1-4 0,2-5 0</inkml:trace>
  <inkml:trace contextRef="#ctx0" brushRef="#br0">1816 9916 8602,'-6'4'2279,"2"-2"-1670,4 4-1151,0 1 355,4 6 1,-1-1 190,3 3 0,-3 0-44,3 0 1,-1 3 101,1-3 0,2 0-70,-5 0 0,3 0 1,-3 0 0,4 2 12,0-5 1,-2 5 2,1-2 1,0 0-30,3 0 0,1-3-87,-1 0 0,0-2-22,1 0 1,2-1 93,0 0 0,2 1-16,-2-1 1,0 0-50,3 0 0,-2 3-9,2-3 0,-2 3 79,2-6 0,-4-2 8,2-1 0,0-2 41,0-1 1,2 0 96,-2 0 1,0-4 70,0-2 1,-2-7-71,4-2 0,1-4-78,3-3 1,-1-2-70,1-7 0,-1 1-76,1-5 1,-3 2-85,-1-1 0,0-1-326,0 4 1,2 3 516,-5 3 0,1 0 0,-4-3 0</inkml:trace>
  <inkml:trace contextRef="#ctx0" brushRef="#br0">2570 10717 7680,'-5'-4'1076,"0"2"-914,5-5-250,0 5 1,-3-3 308,0 2 1,-5 2-127,-1-2 1,-5 2-117,-4 1 0,-2 0 4,-2 0 0,1 4 11,-7 2 1,2 6 52,-5 0 0,1 5 166,-1-2 1,1 7-126,-4 3 0,2 3-350,-2 3 1,1 2 30,-1 4 1,2 1 100,4 3 1,0-2 132,0 4 1,14-21 0,-1 1-41,-1 1 0,1 1 0,2 0 0,0-1-10,-1 2 1,0 1 0,2-2 0,0 0 63,-1 1 1,1 0 0,0-1 0,1 0 107,1 1 0,1 1 1,0-2-1,0-1 2,-1 3 1,1-1 0,0 0 0,1 1-43,-1 1 1,2 0 0,0 1-1,1 1 26,1-1 1,0 1 0,-1 3-1,0 0-257,-1-1 0,1 1 1,1 1-1,1-1 217,1 0 0,0-1 1,0 0-1,1 0-17,-1-3 1,0 1 0,0-1 0,1-1-174,2 22 1,0 0 181,0-4 0,1-2 2,3-1 1,1 1-255,4 2 0,3 0 77,1-3 0,3-1 57,0-5 0,3-4 70,2-2 1,3-6 22,4-3 0,-3 0-113,0 0 0,-2 2-85,2-6 1,1 2 318,-4-7 0,2-2-311,-6-5 1,6 1 376,-5-4 1,1 1-422,-1-4 0,0 0 235,-1 0 1,1 0-214,-1 0 1,-3 0 44,-3 0 1,2-1 17,-2-3 1,1 3 150,-4-2 0,-3-1-122,0 1 196,-4-4-55,3 2 0,-5-5-61,0 1 0,-1 4-32,-3 2-2,3-2-1,-7 4 55,3-8-41,-4 8 0,2-4 45,1 2 0,1 1 108,-1-4 0,-2 3-141,1-4 228,-1 1-92,3-3 0,-3 0-156,1-1 1,-1-2 72,-1-1 0,0-3-112,-1 0 0,1 0 8,0 0 1,0-1-107,3 1 0,-2 2 132,2-2 0,-6 5-23,0-2 1,-1 0 35,4 0 0,-3 4 2,-1 3 0,-2 1 74,2-1 0,-2 0-81,2 3 1,-2 2 316,3-2 1,-1 2 190,4 1-168,-1 0 0,1 3-137,0 0-123,4 0 0,0-3 100,1 0-45,3 0 322,-3 0-392,4 5 0,1-4 21,2 2 1,3 2 15,3 1 1,0-2-37,0-1 1,4 1-67,-1 0 0,5-1 63,-2-3 1,0 0-111,0 0 0,0 0 89,0 0 1,3 0 2,-3 0 1,-1 0 98,-2 0 0,-1 0-67,-2 0 0,0 0 67,1 0 30,-1 0 181,0 0-282,-4 4 0,1-3 47,-3 2 19,-2-2-155,3-1-52,-12 0 0,4-4 50,-5-2 0,5 0-15,-2 0 1,0 0-103,-4-3 1,1-4 72,0 1 1,-1 0-62,1 2 0,0 1 128,-1 0 1,4-1-4,0 1 1,3 3 45,-3 0 0,4 2 297,-1-2-229,-3 4 1,5-3-72,-2 2 296,-2 2-128,4-3 161,-3 4-132,4 0-144,0 4 0,1 1 2,2 4 1,1 4 27,2-1 0,6 5-4,-3-2 1,3 3-27,1 0 1,-2 1-4,5 0 1,-4-1-86,4 1 1,-2 3 83,2-1 0,1 1-1,-1-3 1,-2 2 8,2 1 0,-5 8-1,2 1 1,-2 3-113,1 0 1,-1-2 53,1-8 0,2 6 39,-2-2 1,5-1-17,-2-2 1,0-4-122,0 0 0,-3-4 54,0-1 0,-2-5-115,0 1 0,-4-2 16,0-4 100,-4 2 0,2-6 17,-4 4 0,-1-4-111,-2 2 0,-3-3 129,-7-1 1,-1 0-38,-5 0 1,1-1 0,-1-3 0,-3-1 43,1-4 0,-1 0 13,3-1 1,-2-3-39,-1-3 0,0 2-4,3-2 1,0 5-10,-3-1-390,2 1 237,-2 6 1,3-2-94,0 4 0,0 0 135,-3 3 0,2 4-152,-1 2 1,-2 3 22,1 4 0,-1 0 126,2 3 0,1 0-23,-2-3 1,6 2-13,0-2 1,5-2-267,-2-5 0,0 1 439,1-4 0,-1 1 0,4-4 0</inkml:trace>
  <inkml:trace contextRef="#ctx0" brushRef="#br0">1713 11108 8169,'4'-9'1214,"3"-1"-896,5 1 1,-1-5-242,5-1 1,2 0-42,4 0 0,3-2 89,-3-4 0,3 3-109,-4-4 1,1 8-39,-3-5 1,-2 0-149,-1-3 1,1 0 195,-1 4 1,1-1-27,2 0 1,-1 0-297,-3-3 0,4 4 146,-1-3 1,-2 6 60,3-4 1,-3 4-153,3-1 1,-1-1 146,1 1 0,0 2 901,-1-2 1,0 5-512,-3-1 1,2-2-237,-5 2 0,4-1-153,-4 4 1,1 1 132,-4 1 0,0 0-3,1 4 1,-4 0 216,0 3-188,-4 0 0,3 0 74,-2 0 0,-2 4-25,2 2 1,-1 3-16,-2 0 1,0 1-57,0 3 0,-4-3 5,1 2 0,-3 2 49,3-2 0,-4 5-12,1-2 1,0 6-49,0 1 0,0 4 23,-3-1 1,2 2-44,1 4 0,0 3 32,-3 3 1,3 4-252,-1 3 0,4 1 107,-3 2 1,4-3-209,-1-3 0,2-2-311,1-8 1,1-1 612,2-5 0,4-2 0,5-5 0,-1 1 0,1-1 0</inkml:trace>
  <inkml:trace contextRef="#ctx0" brushRef="#br0">15382 6406 7698,'9'-4'0,"-1"-2"0,-2-7 0,6 3-355,-3-3 1,3 3 80,1 1 0,-2-1 311,5 1 1,-1 4 54,4 2 1,-1-1 176,1 1 0,1-2-181,2 2 1,-2 2 35,5-2 1,0 2-92,3 1 0,1 0 32,2 0 1,-1 0-39,4 0 1,0 0 43,3 0 0,4 0-370,-1 0 0,8 3 288,-2 0 0,1 4-94,-1-4 1,-2 0 34,2-3 1,1 0 19,-4 0 0,0 0 37,0 0 1,-3 3-1,4 0 0,-7 0 21,4-3 0,-8 0-101,4 0 0,-3 1 159,0 2 1,1-1-34,-4 4 1,-3-2 5,-3 2 1,-1-3-11,1 3 1,-4 0 6,-5 4 1,1-1-8,-5 0 1,0 4 247,-2-1 0,-1 5-207,0-2 1,-2 7 37,-1 3 1,-1 2-105,1 1 0,-2 0-14,-4 4 0,0 2-9,0 6 0,0 2-307,0 5 1,-1 4 326,0-25 0,-1 0 0,2 2 0,-1 0 18,0 2 0,-1-1 0,1 0 0,1 0 1,0 2 0,0 0 0,0-1 0,0-1-27,0 2 0,0 0 1,0-1-1,0 0 11,0 3 0,0 0 0,0-2 1,0 2-279,0 2 1,0 1 0,0 0 0,0-1 279,0 3 1,0-1 0,0 1 0,0-1-2,0 2 0,0 0 1,0 0-1,0 1-3,0 0 1,0 0 0,2 2 0,0 0-290,1 0 0,0 0 0,0 2 0,-2 1 304,1 3 0,0 0 1,0-1-1,1 0-281,-1 1 0,2 0 0,1 1 1,1 0 332,0-1 0,1 0 0,-1 2 0,-1 0-30,-2 0 0,0 0 1,2-2-1,0 1-69,-1-1 0,1 0 0,-1 0 0,1 0 30,1-1 1,1-1 0,-1 4 0,1-1-8,-1-3 1,0 1 0,2 0-1,0 1 12,-1-2 0,-2 1 0,0 1 0,-1 1-7,-3 1 1,1 0 0,0-2 0,1 1-25,0-1 0,0 0 0,1-1 1,0-1-42,1-1 0,0 0 0,-1-1 1,1-1-143,0-3 0,-1 1 1,1 2-1,0 1 192,-1-1 1,1 1-1,0-1 1,-1 2 41,1 0 0,0 0 1,-1-2-1,1-1-20,0 2 0,-1-1 0,1 1 1,0 0 2,-1 0 1,1-1 0,0 1 0,-1 0-1,1 0 0,-1-1 0,-1 0 0,0 1 49,-2-1 1,1 1 0,-1 1 0,0 0-57,0-3 1,1 0-1,0-1 1,1-1-3,1-1 0,1 0 1,0-2-1,0 0-18,-1-1 0,1 0 0,0 1 0,-1 0 27,1 1 0,0-1 0,-1-1 1,1 1 17,0 0 0,-1 1 0,1-1 0,-1-1 43,-1-2 1,0 0 0,1 1 0,0-1-57,-1-2 1,0 1 0,1-2 0,1-1-15,-1 0 0,1-1 0,-1-2 0,1 0 286,0-1 1,-1 0 0,6 23-248,-1 1 1,0-3-7,1 0 1,-1-5 59,0-1 0,1 1-67,-1 1 1,-3-4 80,0-2 0,0-2 438,0 2 1,1-2-506,-4-1 0,3-4-30,-3 1 1,4-2 504,-4-1 1,1-1-511,-1-3 1,-1 0 392,4-2 1,-4-2-472,1 1 0,-2-4 336,-1-2 1,4-2-300,-1 2 0,0-3 117,-3 0 1,0-2-98,0 0 50,-4-1 1,-3 0 10,-5 1 0,-2-1 28,-5 0 0,-1 3 124,-1-3 1,-7 2-222,-7-4 1,-5 3 38,-3-1 0,-7 6-175,24-10 1,-1-1-1,-4 2 1,-2-1 123,-2 0 1,-1 0-1,-4-1 1,0 0-548,-4-1 0,-2 0 1,-4 3-1,-2 0 514,14-3 0,0-1 0,-1 2 70,-3 1 0,-1 0 0,1 0 0,0-1 0,0 0 0,-1 0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3045 9246 7709,'0'5'238,"0"-1"0,2-4-342,4 0 0,1-3 93,9 0 1,-1 0 350,4 3-346,4 0 14,0 0 0,6-3 7,2-1 0,0 0 37,7 1 1,-2-1 97,7-2 0,1-1-376,2 4 1,5-5 245,-25 5 0,1 0 1,1 0-1,0 1 53,1-1 0,1 0 1,0 1-1,1 2-62,1-2 1,1 1 0,-1-1 0,1 1-1,0 0 1,-1-1 0,1 2-1,0-1-14,2 0 1,-1-1 0,-1 2 0,0-1-284,1 1 0,0 0 1,-1-1-1,-1-1 254,0 1 0,-2-1 0,1 0 0,-2 1-99,0 1 0,-2 0 1,0-1-1,-1-1-145,1 0 1,-1 1 0,18-2-22,0 3 297,-5 0 0,-2 3 0,1 0 0,-1-1 0,0-1 0</inkml:trace>
  <inkml:trace contextRef="#ctx0" brushRef="#br0">15949 9758 7165,'-9'-1'-857,"0"-2"2332,4-3-838,1-3-602,4 0 0,1 1-229,2 1 1,0-1 127,6 2 0,-2 1-18,6-2 0,1 4 23,2-3 0,1 3 82,2-3 0,4 3-1,2-3 1,5 3-49,1 0 0,4 2 39,-1 1 1,9 0 8,4 0 0,4 0-315,1 0 0,1 0 307,-24 0 1,1 0 0,2 0 0,0 0-257,1 0 1,-1 0 0,2 0 0,1 0 247,-1 0 0,0 0 0,1 2 0,0-1-2,2 1 1,1 0 0,-1 1 0,1 0-19,1-2 1,0 1-1,1 0 1,0 0-305,1 0 0,1-1 1,0 0-1,-1-1 298,3 2 1,-1-1-1,-1 0 1,0-1-305,4 0 0,1 0 0,-3 0 0,0 0 312,1 0 1,0 0 0,-1 0-1,0-1-2,2 0 1,1-1 0,0 2 0,0-1 55,3 0 1,-1-1-1,1 1 1,-1 1-19,-1 0 1,0 0-1,-1 0 1,1 0-10,2 0 0,-1 0 0,-1 0 1,1 0-12,0 0 1,1 0-1,-1 0 1,0 0 6,1 0 0,0 0 0,0 0 0,0 1-17,-2 0 0,0 1 0,2-1 1,0 0-59,0 2 1,0 0-1,-1-1 1,0-2-47,1 2 1,-1 0-1,-2-1 1,-1 0 27,3 0 1,-1 1 0,-4-2 0,1 1 41,1 0 1,1 1-1,-4-1 1,0-1 19,-1 0 1,-1 0 0,-1 0 0,-1 0-17,-3 0 1,-1 0 0,0 0 0,0 0 26,-3 0 1,1 0 0,-1 0 0,1 0 59,0 0 0,-1 0 0,-2 0 1,-1 0 27,1 0 1,-1 0-1,-2 0 1,0 0 6,1 0 0,0 0 0,-1 0 0,0 0-84,19 0 0,5 0 0,-8 2 0,-1 2 0,-3 2 0,-2 1 0</inkml:trace>
  <inkml:trace contextRef="#ctx0" brushRef="#br0">1546 4264 7708,'-1'-9'99,"-3"0"0,3-1-102,-2 1-2,2 4-111,1 1 1,0 5 89,0 2 0,0 6 99,0 7 1,-1 6-51,-2 2 1,-1 12 77,-2 4 0,1 6-356,3-19 1,1-1 0,-1 27 263,1-24 0,-1 1 0,0 0 0,0 0-23,1-1 1,-1 1 0,0 0-1,1 0-33,1-1 0,0 1 1,0-1-1,0 0-9,0 2 1,0 0 0,0-1 0,0 1 27,0 0 1,0 0 0,0-2 0,0-1-39,0 25 0,3-2 22,-1-24 1,-1-1-1,2 24-108,-3-7 1,0 0-93,0-3 0,0-3 127,0 0 1,0 0-7,0-6 1,-1-3-97,-2-4 1,-1-6 218,-2 1 0,-2-8 0,1-2 0,2-3 0,-1-6 0,-1 0 192,-6 0 1,-1-9 0,-5-1 0</inkml:trace>
  <inkml:trace contextRef="#ctx0" brushRef="#br0">1257 5363 7708,'-9'-28'-104,"-1"0"1,2 4 76,2 3 1,-2 2 9,1 4 1,3 1 82,1 5 0,-1-1 123,1 1-106,0 0 0,4 3-22,2-1 1,2 5 61,4-1 1,2 3 3,1 3 1,0 6-8,3 3 1,1 6-83,2 0 0,1 2 17,-1 5 0,4 0-7,0 2 1,3 1-3,-4 0 1,1 0-15,-3 0 0,-1-1-114,1-2 1,-1 2-90,-3-2 1,-1-2 23,-5 2 1,0 0 96,1 3 1,-1-4 20,0-2 0,0-3-2,1 0 0,-2-2-29,-2-1 110,3-3-96,-4-3 75,4-5 1,0-1 15,1-4 0,-1-2 103,0-4 1,1-1-62,-1-9 0,0-4-47,1-4 1,-1-1-35,0-3 1,4 1-3,-1-7 1,1 3-181,0-3 0,-3 0 176,3 0 0,1-6 0,1 2 0</inkml:trace>
  <inkml:trace contextRef="#ctx0" brushRef="#br0">1201 3492 7771,'-4'-10'1286,"0"-2"-1302,-2-1 0,1-2-688,5 2 0,0-2 406,0 3 0,0-2 249,0 2 1,5 1-31,1-1 1,-1 2 114,1 0 0,-4 4 354,1 0 1,-1 4-229,2-1 0,-3 4-56,2 5 1,1 5-170,-1 11 1,0 6-105,-3 6 1,-1 6 117,-2 4 0,-1 1-263,-2 2 1,-2-5 151,5-1 1,-3-4-121,3-3 1,-3-6 228,3-6 1,-1-7-218,4-2 268,0-3 0,0-5 0,0-1 0</inkml:trace>
  <inkml:trace contextRef="#ctx0" brushRef="#br0">1173 2830 7757,'0'-13'490,"-4"4"-196,-2-1-412,2 1 6,0 8 0,4-2-162,0 6 1,0 3 114,0 7 1,0-2 22,0 5 0,-1-1 53,-3 4 0,2-1-6,-4 1 1,4-3-141,-1-1 1,-1-3 125,1 4 0,0-5 103,3 2 0,0-7 0,4 2 0,1-3 0</inkml:trace>
  <inkml:trace contextRef="#ctx0" brushRef="#br0">1359 3538 7734,'9'19'0,"-3"-1"0,1-2 270,-4-1 1,1 1-71,-1 3 0,0-1-281,3 1 1,-4 0-15,1 3 0,-2-3-55,-1-1 0,0 0 96,0-6 1,0 1-180,0-4 1,0-3 98,0 1-108,0-5 20,4-7 1,-2-5 43,4-8 0,0-2 42,0-2 0,2-2 91,-2-4 1,6 0 5,0 1 0,0 0 52,-2 2 1,0 1 30,2 2 1,-1 3-48,1-3 0,0 5 142,0 2 0,-2 3-75,3 0 0,-3 2-59,-1 0 0,1 5 42,-1 2 0,0 2 40,1 1 1,-1 0 109,0 0 1,1 1-91,-1 2 1,3 3 125,1 7 0,-1 0-114,-2 3 0,-1 1 34,0-1 1,0 3-178,1 2 1,-4-1 23,0 2 0,-3 1-72,3 2 1,-3-1 9,0 1 1,-2-4-200,-1 0 1,0-1 53,0-1 1,1-5-121,2-2 0,-2-4 162,2-2 1,-1-4 164,1 1 0,-1-7 0,4-5 0,1-5 0,2-4 0</inkml:trace>
  <inkml:trace contextRef="#ctx0" brushRef="#br0">1983 3454 7734,'5'-5'434,"4"1"1,-8 9-283,2 4 0,1 3 4,-1 7 1,0 2-125,-3 10 0,1-1-92,2 4 1,-2 1 83,2 2 0,2 0-227,-2 0 0,0 1 285,-3-1 1,0-1-319,0-2 0,0-2-25,0-4 0,0-5-9,0-5 1,0 0 17,0-6 1,0-2-364,0-4 413,0-4 1,-1 1-18,-2-6 1,1-2 218,-5-4 0,1-5 0,-3 0 0</inkml:trace>
  <inkml:trace contextRef="#ctx0" brushRef="#br0">2002 3687 7714,'6'-28'-353,"0"0"0,-1 4 703,2 3 1,1 2-33,-2 4 1,5 1-237,2 5 0,3 1 59,0 1 0,2 0 15,0 4 0,1 0-71,-1 3 0,0 1-115,-2 2 0,0 2 108,-3 5 0,-1 0-24,-3 2 1,-3 0 17,1 3 1,-5-2 18,1 2 1,-2 1 50,-1 2 1,-1-2-97,-2-1 0,1 1-67,-5 2 0,1 0 57,-3-2 1,-3 1-74,-1-1 0,1-3-343,2-1 1,1 2 182,0-2 1,3 0-397,-1-6 1,1-2 212,-3-4 1,3 0-551,-1 0 930,5 0 0,-2-4 0,4-2 0,4-7 0,1-1 0</inkml:trace>
  <inkml:trace contextRef="#ctx0" brushRef="#br0">2477 3603 7714,'5'10'0,"3"-3"151,-2 2 0,3-1 194,0 8 0,0-4 288,1 4 1,-1 3-326,0 2 1,0 4-306,1-3 0,-1 1 211,0-2-412,1-1 152,-5-1 0,3-3 68,-2-3 1,0-4-32,0-3 1,-3-4 38,3 1 0,-3-2-129,3-1 1,1-4-29,2-2 1,0-7 64,1-2 1,-1-4-293,0-2 0,0 1 94,1-2 1,-2-1-17,-2 2 1,1-1 162,-3 3 1,0 2-24,-1 1 1,-2 0 36,2 3 1,-2 1 128,-1 3 0,0 2 105,0 1-98,0 4 46,0-2 1,3 5 27,0 2 0,0 2 60,-3 5 1,0 3-77,0 3 1,0 5-27,0 4 1,0 2-23,0 1 1,0 3 5,0 0 0,0-1-172,0-5 1,3 1-3,1-5 0,0 1-138,-1-3 1,2-6 116,4-3 0,1-5-77,-1-5 0,3-3-63,1-7 1,3-2-385,0-13 666,1 0 0,2-7 0,0-1 0</inkml:trace>
  <inkml:trace contextRef="#ctx0" brushRef="#br0">3091 3398 7698,'15'-27'0,"-3"-1"0,-2 4-11,0 2 0,-1 7 154,0 2 1,1 7 99,-1 3 0,-3 6-47,0 3 1,-2 11-6,2 4 1,-4 6-28,1 4 1,-2 5-25,-1 7 0,0-3-309,0 7 1,-3-2 180,0 5 0,-3-2-227,2 1 1,-3-1 158,1-2 0,1 0-371,-1-3 0,0-4 53,0-5 1,-2-7-38,2 1 1,1-8 106,-2-1 0,4-5 32,-3-4 1,3-2 271,-3-2 0,0-2 0,-4-4 0</inkml:trace>
  <inkml:trace contextRef="#ctx0" brushRef="#br0">3035 3687 7670,'14'-1'0,"1"-2"0,8-2 18,5-5 1,9 2-36,10 2 1,-20 2-1,2 0-452,3 1 1,1 0 0,1-1 0,1-1 0,2 1 0,1-1 0</inkml:trace>
  <inkml:trace contextRef="#ctx0" brushRef="#br0">8315 8892 7669,'0'5'0,"1"-1"-40,2-4 1,2 1-1,4 1 15,1 1 1,3 0-260,2-3 124,3 0 1,-2 0 217,-1 0 1,0 0-10,0 0 1,2 0 183,-5 0-135,0 0 255,-2 0-171,-5 0 69,-1-4 1,-5 3-268,-2-2 0,-2 2 66,-5 1 0,-2 0-174,0 0 1,-5 0 22,2 0 1,0 0 19,0 0 0,2 0 97,-2 0 1,0-3-21,0 0 1,-2-1-109,5 1 250,-5 2-171,7-8 82,-4 8-27,5-7-13,4 7 0,2-4-5,6 2 1,6 2-8,7-2 1,2 2-1,4 1 0,-1-1-5,4-3 0,-2 3 50,2-2 1,1 1 7,-4-1 1,2 2 76,-6-2 0,2 2-101,-8 1 0,1-3 135,-4 0-25,-4 0-56,-1 3 1,-5 0-62,-2 0 1,-2-3-7,-4-1 1,-2 1 2,-1 3 1,-3 0-97,-3 0 0,2 0 100,1 0-183,3 0 167,-1 0 1,4 0-299,-1 0 90,1 5 65,0-4 63,4 3 72,0-4-59,5 0 56,9 0 0,-2 1 12,8 2 0,1-2-33,3 2 0,2 1 9,1-1 1,0 3-172,-4-2 1,0 0 77,-3-1 0,-4-1 34,-5 4 1,-4-3 51,1 3 0,-6-3-7,-3 4 1,-8-1-101,-4 3 1,-5 0 132,-5 1 0,0 3 0,0 2 0</inkml:trace>
  <inkml:trace contextRef="#ctx0" brushRef="#br0">7765 9087 7636,'5'0'-165,"4"0"141,-4 0 1,4 0 66,0 0 1,-2 0-132,-1 0-219,0 0 178,3 0 15,1-4 200,-5 3 245,-1-3-317,-4 4 1,-4 0 33,-2 0 1,-4 1-28,-2 2 1,1 2 17,-5 5 1,4-1-93,-4 0 1,4-2 97,-4-1 1,6 0-90,1 3 1,0-3-32,6 1-86,0-5 0,4 2 109,2-4 0,7-1-5,5-2 0,7-2-12,3-5 1,1 1-92,2 0 0,-3-1 145,0 1 1,-4 1-49,0 2 1,-3 0 303,-5 3-145,-1 2 1,-12-2 82,0 6 1,-5-1-77,-8 4 0,-2 2-20,-7 4 1,1-2-14,-3 3 0,-1-3 4,-3 0 0,0-1-104,0 0 1,3-3 89,0 1 0,5-5-262,-2 1 0,6-2-21,4-1 0,2 0-205,0 0 237,5 0 25,1 0 97,4-4 1,2 2 68,4-5 0,5 4 0,7-3 0,2 4 0,2-1 0,-2-1 0,5 1 0,-3 0 0,3 3 0,-5 0 0,2 0 0,-2 3 0,-2 0 0,-3 0 0,-2 1 0,-3 1 0</inkml:trace>
  <inkml:trace contextRef="#ctx0" brushRef="#br0">6052 7048 7673,'0'-9'-279,"-3"0"-79,0-1 305,0 5 1,3-3-26,0 2 160,0 2-62,-4-5 1,3 7 42,-3-4-17,-1 0 1,1-3-9,-2-1 0,1 4 23,2 0 0,1 3-22,-5-4 1,5 1 123,-1-3-69,2 4-31,1-3 0,0 2-1,0-3 0,0 3 43,0 0 0,4 4-38,3-2 1,2 3-13,3 1 0,2-1 18,1-2 0,4 2-87,-1-2 1,5 2 69,5 1 0,1 0-2,2 0 1,-1 0 57,4 0 0,5 0 2,4 0 1,3 0-259,0 0 0,4 0 214,-1 0 1,2 0-417,-1 0 1,0-3 381,-23 1 1,-1 1 0,1-1 0,0 1-159,23 1 0,2 0 55,-2 0 0,-1 0 41,-6 0 1,-1 0-112,-5 0 1,-1 0 90,-2 0 0,-3-1 33,-6-2 0,-2 2-11,-5-2 1,-2 1 132,-1 2 1,-6 0-150,0 0 260,-6 0 0,-3 0-268,-6 0 1,-11 0 123,-4 0 1,-9 2-134,-5 1 1,-8-2 22,-4 2 0,21-2 0,-1 0-148,-1 0 1,0 1-1,-1-2 1,-1 1 153,-1 1 1,0-1 0,-3 0-1,1-1-220,0 0 1,0 0-1,-2 0 1,0 0 225,1 0 1,0 0-1,-2 0 1,-1 0 16,2 0 1,-1 0-1,1 0 1,0 1 2,-1 1 1,0-1 0,3 0-1,0 0 4,0 2 0,1 1 0,1-3 0,1 1-135,2 1 0,0 0 0,0 0 0,1 0 200,0 1 1,1 1 0,-22 5-34,7-1 1,5-3-26,8 0 0,4 1 269,3 2 1,6-3-234,6 0 436,4-4 1,14 6-482,7-5 0,6 0-6,9-3 1,5-3 16,7 0 0,9-5-121,-22 5 0,2 0 1,0 1-1,1-1 171,1 0 1,0 0-1,2 0 1,1 1-54,3-1 1,0-1-1,2 1 1,0-1-61,3 2 1,0 1 0,-1-1 0,0 0 40,-2 0 1,0 1 0,-2 0-1,0 1-103,-2-2 1,1 1-1,0 0 1,0 1 113,-2 0 0,0 0 0,1 0 0,-1 0 0,-4 0 0,-1 0 0,-1 0 0,-1 0 0,-1 0 0</inkml:trace>
  <inkml:trace contextRef="#ctx0" brushRef="#br0">6024 12784 7637,'9'5'-28,"2"-1"14,1-4 0,4 0 33,5 0 1,0 0-15,4 0 1,0 0 1,3 0 0,4 3 27,2 0 1,5 0-66,2-3 0,3 0 75,0 0 1,4 0-272,2 0 0,-23 0 1,1-1 276,0 0 0,-1-1 0,0 1 0,0 0 58,3-2 0,-1 0 0,0 0 0,0 0-176,2-2 0,0 0 1,-2 1-1,-2-1 5,23-4 1,-4 1-390,-2 1 0,-4-1 283,-6 2 0,-5 1 109,-4-1 0,-8 0-3,-2 0 415,-3-2-396,-7 3 1,-9-4 593,-9 3 0,-9-1-611,-6 4 1,-5-3 89,-7 3 0,-4-2-236,17 4 1,1-1 0,-1 2 0,0-1 176,-4 0 0,0-1 0,-1 1 0,-1 1-32,-1 0 1,-1 0 0,-1 0 0,-2 0 29,-1 0 0,0 0 0,2 0 1,-1 0-294,-2 0 0,-1 0 1,3 2-1,0 0 323,0 1 0,1 0 1,3 0-1,0 0 105,-1 0 1,2 0 0,4-2 0,1 1-89,-2 1 0,1 0 0,-22-1 155,1 1 1,8 1-72,5 0 1,4 2 55,5-3 1,5 1 327,4-1 0,8-2-377,5 2 0,5-2 575,1-1 0,9 0-635,10 0 0,5 0-132,11 0 0,1 0 199,10 0 1,4-3-129,-21 2 1,1-1-1,-1 0 1,1 1 8,2 1 1,1 0-1,0 0 1,1 0-243,3 0 0,1 0 1,2 0-1,1 0 226,-1 0 1,0 0 0,2 0 0,-1 0-27,-1 0 0,1 0 0,-2 0 0,1 0-89,2 0 0,0 0 0,-2 0 1,-1 1 11,-3 1 0,-1-1 0,1 0 0,0-1-208,-3 2 1,-1-1 0,-2 1 0,-1 0-253,20 2 0,-5 2 585,-4-3 0,-5 3 0,-3-3 0,-3-1 0,-3-1 0</inkml:trace>
  <inkml:trace contextRef="#ctx0" brushRef="#br0">10940 6695 7872,'-5'-5'277,"-3"4"1,6-3-174,-4 4 0,3-1 79,0-2 107,2 2 132,1-3-327,0 12 1,-1 3-108,-2 7 1,1 5 124,-4 2 1,3 2-80,-3 1 1,-4 4-45,-2 2 1,-2 6-130,2 4 1,-1 1-147,-3 2 0,-2-1 119,3 1 1,0-4 65,0 1 1,4-4-105,-2 3 0,-1-3 44,-2 0 1,2 1 89,-2 0 0,1-1-119,-4-3 1,-1-1 96,-1 1 1,1-6 100,-2 3 1,3-1-53,0-2 1,1-4-21,3-5 1,-2-3-125,5 0 1,-1-4 112,4-3 0,0-3-242,0-3 158,-1-1 158,1-5 0,1-6-114,1-3 0,0-1 185,4-6 0,0 1-53,3-4 0,-3 0 64,0 1 0,0-4 28,3 0 1,0-2-85,0 2 0,0 0 84,0 4 0,0-1-77,0 0 0,1 4 85,2-1 1,-2 5-40,2-2 107,-2 3 15,-1 1 245,0 4-141,0 0-6,0 5 1,3 3-75,0 3 0,0 1-77,-3 9 1,0 3 51,0 6 0,3 2-97,0 1 1,1 0-99,-4 0 1,0 0 103,0 0 1,0-1-124,0 1 1,-1 0 86,-3 0 1,3-4-89,-2-2 0,2 0 125,1-4 1,0 2 21,0-8-290,0 1 169,4-4 0,-2-1-563,5-2 222,-5-1-15,2-5 313,0 0 1,1 0-53,5 0 1,0-5-9,2-1 1,3-3 2,3-3 1,2 0-254,2-3 0,2 2-15,4-2 1,-1 0-38,1 0 1,-3-3 393,0 3 0,0-3 0,3-1 0</inkml:trace>
  <inkml:trace contextRef="#ctx0" brushRef="#br0">11788 6667 7659,'-5'9'0,"3"0"201,-4 1 1,3 0-134,-3 2 1,3 4-71,-3 6 0,2 4 88,-2 5 0,1 6 128,-1 0 0,-2 0-111,1 3 1,-1 3-260,-1 0 0,3 3 366,-1 0 1,2 2-75,-1 2 0,-2-2-154,5-21 1,-1-1 0,-1 0 0,-1 0 27,0 0 1,0 1-1,-1-1 1,1 0 45,-3 21 1,-3 4-29,-1-8 0,4-1-109,3-7 0,2-3 5,-2-4 1,4-5 49,-1-1 1,2-2-247,1-2 1,0-3 104,0-3 0,0-1-981,0-2 356,0-4 688,4-1 0,-3-5 26,2-2 1,-2-6 77,-1-7 0,-3 2 0,0-2 0,-3 0 0,3-6 0,-3 2-120,3-1 1,-4-2 119,4 1 0,0-3 72,3 4 0,0-1-34,0 3 0,-1 1 52,-2-1 0,2 0-46,-2 1 1,2 0 83,1 3 0,-3-2 47,0 5 1,0-1-79,3 4 0,0 0 379,0-1-337,0 5 1,0 0 257,0 2 64,0 2-179,0 9 1,3 0-65,0 11 0,0 1 47,-3 1 1,0 5-222,0-1 0,0 2 84,0 1 0,1 0-150,2 0 0,-2-1 35,2-3 1,-1 2-35,1-4 1,1 0-9,3-4 0,0 0-64,-4-2 1,3 0 15,-3-4 0,3-2-4,-2-4 111,3-4-28,-6 2 1,4-4 258,-2 0-200,-2 0 0,6-4 5,-3-2 0,2-2-35,-3-2 1,7-3-3,-1-3 1,4-1-32,-1-2 1,3-3 1,3 1 0,6-5-53,4 1 0,1-5-82,5-1 1,-1 0-134,2 3 1,0 0 90,-4 0 1,-3 1-579,-4 2 755,-3-2 0,-1 8 0,-5-3 0,2 2 0,0 2 0</inkml:trace>
  <inkml:trace contextRef="#ctx0" brushRef="#br0">10410 6052 7688,'0'5'0,"0"0"-23,0-1 0,0-2 141,0 4 1,0-3-40,0 3 1,-4 0 66,1 4 1,-1 3-162,1 3 1,2-2-27,-2 2 1,-1-1-33,1 4 0,-1-1 136,0 1 1,2 0-104,-4-1 1,3 0-118,-3-3 1,3 0 48,-3-3 1,3-5-32,0 3 98,-2-3 172,4-2-106,-3-1 1,7-5 10,0-2 0,4-2-92,0-4 1,1-1 8,1 1 0,1-1 1,-1-3 1,0 3 47,1-2 0,-2-2 57,-2 2 1,2-1-71,-2 4 0,3 0 163,0-1 1,0 4 25,1 0-68,-1 4-17,0-6 0,-2 7 33,-1-3-160,-4 3 1,2 2 145,-4 3-168,0 1 0,0 4 114,0 0-1,0 1-13,0-1 4,0 0-2,0 1 12,0-5-134,0-1 0,1-4 64,2 0 0,1-4-83,2-2 0,2-3 55,-5 0 0,3 0 17,-3-1 1,0 1 34,-3 0 1,1-1 8,2 1 1,-2 3 17,2 0 1,-1 3-55,-2-4 124,0 5-80,0-2-16,0 4 1,0 7-19,0 3 1,0-2-2,0-2 0,1-3 1,2 4 0,2-4-26,4 3 1,0-4-6,1 1 0,0-2 78,3-1 1,1 0-47,5 0 0,-4-1 81,1-2 1,-2-2-73,2-5 0,0 4 30,-3 0 0,-1 0-29,-3-4 0,0 1 2,-3 0 0,-2 3-1,-4-1 0,0 1 10,0-3 0,0 0 72,0-1 0,-4 1-72,-2 0 0,-6-2-36,0-1 0,-1 2 38,4-3 1,-3 4-22,-1 3 0,-2-2 7,2 5 1,-2 0 0,2 3 0,0 0 19,1 0 1,1 1-15,-1 2 0,1 2-30,2 5 0,3 0 26,0 3 0,4-2-36,-1 4 1,2-2 36,1 2 1,1 1-120,2 3 1,-1-5 16,4-2 0,0 2-152,3-2 0,4 1 74,-1-4 1,2-3-115,-2 0 1,2-3 18,1 0 1,3-2 139,-3-1 1,3-4-237,0-3 363,1-1 0,0-5 0,-1-2 0</inkml:trace>
  <inkml:trace contextRef="#ctx0" brushRef="#br0">10959 5987 7688,'0'9'-741,"0"0"796,0 1 1,-3-1-38,0 0 1,-1 4 161,0-1 1,2 2-114,-4-2 1,4 0-121,-1 3 1,-1-3 115,1 4 1,0-5 3,3 2 0,-3-3-46,-1-1 1,1 1 62,3-1-217,0 0 124,0 1 1,1-4-138,2 0 133,-2-4-12,8 2-117,-4-4 0,4-4 76,1-2 0,-1 1-74,0-1 1,0-2 62,1-4 0,-2 2-75,-2-3 1,2 0 79,-5 0 1,0-2 101,-3 2 1,0-3 29,0 0 0,-1 2 138,-2-2 0,-2 4-16,-1-4 1,-2 5-114,2-1 0,1 1 122,-2 2-43,5 0 43,-6-1 0,6 5-26,-4 2 17,4 2 0,-3 2-142,1 2 0,3 3-15,-2 7 0,2-2-122,1 5 1,0-2 114,0 2 0,-3 0-103,0-3 0,0 2 66,3-2 0,0 0-269,0-1 1,3-1 62,0 1 0,1-5 7,-1 0 0,3-5 24,3 1 1,3-2-68,1-1 0,3-4 261,0-3 0,1-5 0,2-2 0</inkml:trace>
  <inkml:trace contextRef="#ctx0" brushRef="#br0">11210 5931 7688,'-3'9'0,"0"1"0,-4 0-185,1 2 0,-2-1 74,2 1 0,-1 2 358,4-2 1,-3 4-108,3-4 0,-4 3-127,4-2 1,0-1 10,3-2 1,0 2-6,0 0 0,0 1-72,0-4 0,-1-1 62,-2-1 1,2 1-142,-2-2 0,1-2-55,-1-1 112,2 3 34,-4-5 6,5 3-296,0-4 248,0-9 1,2 6 14,1-6 1,-1 2 21,4-3 1,-1 1 127,1 0 1,6 0-130,-3-1 1,2 1 189,-1 0 1,-1-1-25,0 1 1,4 0-13,-1-1 0,1 1 266,-4 0-124,0-1-96,0 1 1,-2 4 40,-1 2 85,-4 2-92,2 1-95,-4 0 1,0 5-28,0 4 1,-1 2-1,-2 4 0,1-2-109,-4 2 0,4 1 68,-2 2 0,3-2-158,1-1 0,0 1 57,0 2 0,0-2-304,0-1 0,0-3 149,0 0 0,1 1-732,3-4 964,-3 2 0,11-5 0,-2 3 0</inkml:trace>
  <inkml:trace contextRef="#ctx0" brushRef="#br0">10624 6127 7169,'5'0'363,"0"0"-270,-2 0 1,-2 1 102,2 2-108,-2-2 0,0 4 2,2-2 0,-2-1-9,3 4 1,-3-3-43,-1 4 1,0-1-6,0 3 0,0-3-48,0 1 1,1-1 85,2 3 0,-2 0-56,2 1 1,-2-1 34,-1 0 0,1 1-113,2-1 0,-2 0 55,2 1 1,1-1-47,-1 0 0,5 0 44,-2 1 0,2-2-3,1-2 0,1 1-123,-1-3 1,1 2 80,3-3 0,-3 1-100,3-1 0,-2-2 76,1 2 0,-4-2-179,1-1 0,-2 0-101,3 0 358,-1 0 0,0-4 0,0-1 0</inkml:trace>
  <inkml:trace contextRef="#ctx0" brushRef="#br0">12030 6099 7659,'-6'1'426,"3"2"0,2-1-33,1 4-204,0 0 1,-3 4 11,0-1 0,0 3-104,3 1 0,0 2 54,0-2 0,0 3-188,0 0 0,0 0 57,0 0 0,0 3-40,0-3 0,0 4-35,0-5 0,0 0-129,0 0 0,3-2-160,0 2 117,4-4 177,-1 3 1,3-9 11,0-2 0,1-2 25,-1-1 1,0-1-29,0-2 0,1-2-25,-1-4 0,0-1 6,1 1 1,-1-3-2,0-1 0,1 0 63,-1 0 1,-3 2-7,0-5 1,1 4 41,2-4 1,-3 4-69,0-4 0,2 1-34,4-4 0,-2 4 40,3-1 1,-6 4-233,-1-4 0,0 5 8,4-1 0,-5 4-244,-2 2 133,-2 4 126,-1-2 1,-1 5 232,-2 2 0,-6 6 0,-6 6 0</inkml:trace>
  <inkml:trace contextRef="#ctx0" brushRef="#br0">12449 6238 7626,'5'-6'-41,"-2"0"1,-3 4 120,-3-1 0,1 2 40,-4 1 1,-1 0 68,-2 0 1,-3 4-217,-1 2 1,0 5 12,0 2 1,3 2-28,-2-2 0,-2 3-48,2 0 0,2-3 138,4 0 0,4 0-136,-1 0 112,2-1 0,2-3-160,2 1 0,-1-5 87,4-2 1,4-2-106,2-1 1,0-1 32,-2-2 1,0-1 75,3-3 1,-3-1 42,2 2 0,-1-2-46,-2-2 1,0 0 52,1-2 0,-1 1-39,0-1 0,0 1 74,-3 2 0,2-3-46,-2-1 0,2 1 125,2 3 0,-4-1-45,0 1 1,0 0 39,4-1 0,-4 1-42,0 0 1,-3 3 12,3-1 192,-3 5-149,1-6 18,-4 7 0,-4 0-79,-3 4 0,-1 4 38,-1-1 0,3 0-61,-1 0 1,4-1-105,-3 1 63,4 2 115,-6-2-200,7 3 101,1 0 1,4 1-84,2-1 1,1-3 79,-4 0 0,4 1-83,-4 2 1,4 0 27,-1 0 1,-1-2-93,1-1 1,1 0 64,2 3 0,-1-2 44,-2-1 0,3-3-33,-3 3 1,2-1 4,2 1 0,-4 0-325,0-3 80,0-2 94,3 7 0,-2-7 75,-1 2-1,-4-2 39,2-1 0,-4 1-13,0 2 1,1-2-361,2 3 460,-2-3 0,3-1 0,1-5 0,0 0 0</inkml:trace>
  <inkml:trace contextRef="#ctx0" brushRef="#br0">12821 6201 7626,'5'0'-28,"-1"1"350,-4 2-145,0 2 1,-1 5 11,-2-1 1,2 1-47,-2 3 0,2-2 2,1 5 0,0-4-8,0 4 1,0-4-128,0 3 1,0-2 42,0 2 0,3-3-176,0 0 0,1 2 79,-1-2 1,0 0-122,3-2 1,-3-1 49,3 0 0,-3-2 28,3-1 0,-3-4-45,4 1 20,-5-2-88,6-1 163,-3 0 1,3-1 53,-1-2 0,-2-1-50,-2-2 1,-1-4 165,4 1 0,-4 0-48,1-4 1,3 0 5,0 0 1,2-3 5,1 0 1,1 0 76,-1 0 1,0-1-181,1 1 0,2 0 74,0 0 1,4-1-192,-4 5 0,4 0 58,-4 2 0,2 4-187,-2 0 1,0 3 91,3-3 0,-2 4 160,2-2 0,1-1 0,2 0 0</inkml:trace>
  <inkml:trace contextRef="#ctx0" brushRef="#br0">21890 9944 7603,'10'0'94,"3"0"0,6-1 93,9-2 0,5 1-260,8-4 0,5 4-393,-20 0 1,1 0 0,2 2-1,0-1 353,0 1 1,1 0 0,0-1 0,0-1-2,-1 1 1,1-1 0,-2-1 0,1-1-87,0 1 0,1 0 1,-2-1-1,0-1 200,-2 1 0,0-1 0,26-4-38,-2 0 0,-3 0 38,3 3 0,-1-4 0,0 3 0,2 1 0,-2-2 0,-4-2 0</inkml:trace>
  <inkml:trace contextRef="#ctx0" brushRef="#br0">22104 9758 7603,'-42'9'0,"0"-4"202,5-2 1,5-6-5,4-3 1,8 1-230,8-1 0,3 3 80,2-4 1,5 5-87,8-1 1,7-1-42,12 1 1,5-3-28,10 3 0,11-5-131,-22 5 0,1 0 0,1 1 0,2-1 158,1 0 1,0 0 0,3 0 0,1 0-357,2-2 1,0 0 0,-2 2 0,0 0 331,-1 0 0,0 0 1,-2 0-1,-1 1 11,0-1 0,0-1 0,-3 1 0,-1-1-159,-2 3 0,0-1 1,22-4 216,-6 3 0,-8 0 87,-8 3 1,-4 0 61,-6 0 1,-6 0 281,-3 0 0,-7 4-232,-2 2 0,-9 5-124,-10 2 0,-12 3-42,-9 0 0,-9 2 0,23-9 0,1 0 0</inkml:trace>
  <inkml:trace contextRef="#ctx0" brushRef="#br0">1229 10093 8553,'0'-9'1991,"1"2"-2154,2 1 1,5 4 144,5-1 0,4-1-81,2 1 0,4-3 9,5 3 0,3-5-90,0 2 1,1-2 173,-1-2 0,-1 1-35,4 0 0,0 0-98,3-1 1,1 1-248,-1 0 0,2 0 164,-1 3 1,1-1 198,-5 4 1,2 0-179,1 3 1,-3 0 70,-3 0 0,0 0 49,-3 0 0,2 4 17,-6 2 1,-1 2-5,-1 2 1,-4 0 133,-2 2 0,-3-1-80,-3 1 1,-5 2 79,-2-2 1,-4 1 88,-5 0 0,-6 0-2,-9 3 0,-5 1-36,-8-1 0,0-3 3,-7 0 0,-4 1-292,-2 2 1,21-9-1,-1-1 281,1 1 0,0-1 1,-26 4-89,25-5 0,1-1 0,-26 5-69,26-6 0,0 0 0,-24 4-111,6-4 1,3 0 16,4-3 1,7 0 111,2 0 1,10 0 50,3 0 141,3 0-148,7-4 0,9 2 139,9-4 0,9 4-8,5-1 1,10-3-80,6 0 0,-16 4 1,0-1-90,2 0 1,1 0 0,2 0-1,0-1 37,2-2 1,0-1 0,1 2 0,0 0-291,0-1 1,1-1 0,0 2 0,0 0 242,-1 1 0,-1-1 0,1-1 0,1-1-40,-2 1 1,0 0 0,0 0 0,0 0 19,-3 1 0,0 0 0,-3 1 1,0 0-900,21-2 952,-5-2 0,-3 6 0,-6-1 0,-4 2 0,-4 1 0</inkml:trace>
  <inkml:trace contextRef="#ctx0" brushRef="#br0">15177 7532 7266,'6'-9'-52,"0"0"1,-3 3-1,3-1 1,-2 1-1,2-3-304,1 0 1,-2 2 253,1 1 106,-4 0 1,6 0 86,-5 0 0,3 2 134,-3-2 1,3 3-25,-3-3 0,5 4-107,-2-1 1,2 2-29,1 1 1,2 0 48,1 0 1,0 0-87,3 0 1,5 0-2,5 0 0,-2 3 15,2 0 1,3 0 43,3-3 1,4 0-20,-1 0 0,6 0 90,0 0 1,5 0-225,-2 0 1,3 0 109,0 0 1,-2 0 45,-1 0 1,0 0-87,4 0 0,-4 1 4,1 2 1,-2-2-58,2 2 1,-3 1 54,-4 0 1,1 0-137,-1-1 0,0-2 21,0 2 1,1 1 57,-1-1 0,0 0-206,0-3 0,-4 0 154,-1 0 1,-5 0-592,-2 0 694,-2 0 0,-4 0 0,-1 0 0,1 0 0</inkml:trace>
  <inkml:trace contextRef="#ctx0" brushRef="#br0">15167 13408 7332,'-5'-5'-683,"0"1"963,2-2 0,2 1-88,-2 2 1,1 2 23,-1-2-105,2 2 1,-4 0 92,5-2 18,0 2-19,0-4-126,0 1 1,8 2-16,1-4 1,7 3-107,-1-3 1,7 0 6,3 0 0,3-1 100,3 4 0,3-3 31,6 3 1,3 0-402,7 3 0,0-4 349,-22 3 1,0-1 0,-2 1 0,0-1-33,5 2 0,1 0 1,-4 0-1,0 0 5,5 0 1,0 0 0,-4 1 0,1-1-32,-1 2 1,1-1 0,1 0 0,2-1-93,-1 2 0,1-1 0,0 0 1,0 0 41,-2-1 0,0 0 0,1 0 0,-1 0-81,-1 0 1,-1 0 0,2 0 0,0 0 27,-1 0 1,-1 0 0,1 0 0,-1 0 24,-1 0 1,0 0-1,24 0-61,-3 0 0,-1 0 14,-1 0 1,-5 0 140,-2 0 0,-1 0 0,-2 0 0,-2 0 0,-4 0 0,-4 0 0</inkml:trace>
  <inkml:trace contextRef="#ctx0" brushRef="#br0">17104 5931 7633,'5'-13'41,"-1"2"133,-4-1 1,1-2-89,2 2 1,-1 0 217,1 2-218,-2 1 128,3 0-238,-3 3 11,3 2 1,-5 4-33,-2 0 0,-3 5 98,-7 5 1,1 4-40,-7 8 1,0 5-7,-6 4 0,-6 5 55,0 1 0,2 3-296,13-17 1,1 0-1,-3 1 1,-2-1 226,-1 2 0,-1-1 0,0 1 0,0 0-70,4-3 0,-1 0 0,2-2 0,0 1-32,0-1 1,0 0 0,-9 18-187,1-4 0,7-3 203,5-6 0,-3-3-23,3-3 0,4-5 32,0-1 0,1-3-1,-1-1 0,0-3-76,-1-3 1,1-2 434,0-1 1,3 0-351,-1 0 1,1-4 124,-3-3 1,0-2 15,-1-3 0,2 0-91,2-3 0,-1 0 90,3 0 1,1-3 48,3 3 0,2-3-86,5-1 0,-4-3 39,6-3 1,-2 2-41,3 1 1,-4 1-3,0 2 0,0-1 103,4 8 147,-5 0-205,3 2 17,-7 5-86,3 1 0,-1 8 42,0 2 0,0 4 101,-3 2 1,0-1-63,0 5 1,0-1 77,0 4 1,0 0-92,0-1 0,0 1-7,0 0 0,0-1 0,0 1 0,0-1 27,0 1 1,0-1-146,0-3 0,4-1 80,-1-5 1,1-2-122,-1 2 82,-2-5 228,3 4 0,-4-9-81,0-2 0,4-2-53,2-5 1,8-3-75,4-3 0,8-4-91,5-2 0,5-3-295,-2 3 0,4 1-30,-1 2 0,6 1-125,-6 3 1,-1 1 534,-2 5 0,0-2 0,2-1 0,-5 1 0,-5-1 0</inkml:trace>
  <inkml:trace contextRef="#ctx0" brushRef="#br0">17216 11462 7613,'-9'9'0,"-1"3"417,-8 1 0,-1 3-178,0 0 0,1 2-326,-1 4 1,-3 2-65,1 4 1,-4 0 135,3 0 0,-3 3-47,3 0 1,1 3 50,2-3 0,1 0-14,-1-3 1,0 0 95,1 0 1,2 0-174,1 0 1,0 0 58,0 0 0,-2 0 53,5-1 1,-4 0-64,4-2 0,-1 1-123,4-4 1,1-5-65,1-4 1,0-3 82,4-1 0,-1-3-182,1-3 203,2-2 0,-3-2-38,4-2 0,-1-3 174,-2-3 0,2-4 0,-3-3 0,3-1 0,1-2 0,0-3 0,0 1 0,0-2 0,0 1 0,0 5 0,0-1 0,0 5 0,0 1 0,-1 2 0,-2 0 0,2 1 353,-2 0 0,2 3-23,1-1 1,-1 5 4,-2-1 0,2 1 195,-2-1-122,2 2-120,1-3 0,-1 12-272,-2 5 0,-3 3-54,-3 3 1,3 0 69,0 3 1,0-2 34,-4 1 0,4-1-1,0-1 0,4-2 4,-1-1 1,2-3-15,1-3 0,1-1 22,2 0 1,2-1-75,4-1 1,5-3 93,1-4 1,7 0-8,3 0 0,5 0-70,1 0 1,8-1 3,1-2 0,3-2-448,3-5 0,-1 0 353,5-3 0,-2-4-473,-23 6 0,0 0 0,21-14 543,1 4 0,-24 7 0,-1 0 0,19-13 0,-2-2 0,-1-2 0</inkml:trace>
  <inkml:trace contextRef="#ctx0" brushRef="#br0">3994 15530 7645,'-5'-1'388,"2"-2"-6,-2 2-176,4-7 23,-7 7-242,7-7 215,-4 7-220,5-3 65,0 4 1,6 0-154,3 0 1,1 0 24,6 0 1,-1 0 72,4 0 1,4 0-25,1 0 0,4 0 52,3 0 0,2 0 12,1 0 0,3-1-1,0-3 1,1 3-2,6-2 0,-1 2-182,4 1 1,4 0 173,1 0 0,-24-1 0,-1-1-213,1 1 0,0-1 0,1 0 0,1 0 205,-1 0 0,1 1 1,1 0-1,0 0 64,-2-2 1,1 0-1,3 1 1,1 0-17,0-1 0,1 0 0,-1 2 0,1-1-13,0-1 1,1 0 0,0 2 0,0 0 12,1-1 0,0 1 0,2-1 0,0 0-298,-1 0 1,1 0-1,2-1 1,0 0 278,-1 2 0,1-1 1,0 0-1,-1 1 0,1 1 1,-1 0 0,3-2 0,0 0-61,-1-1 1,0 0-1,1 0 1,0 1 43,-1-2 0,-1 1 0,1 1 0,-1-1-79,-1 0 0,1 0 1,3-1-1,1 1-2,-2 1 0,1 1 1,0-2-1,1-1 48,-3 3 1,0-1-1,-1-1 1,0 0 4,0 2 1,-1-1 0,3-1-1,0 0-3,-1 1 1,0 1 0,1-1 0,0 1 19,-1 0 0,-1 2 1,1-1-1,-1 0-15,0 0 1,-1 0 0,-1 0 0,0 0-58,-1 0 1,-1 0 0,0 0 0,0 0 39,1 0 0,-1 0 0,-2 0 0,-1 0-280,-1 0 1,-1 0 0,0 0 0,-1 0 170,-2 0 0,-2 0 1,2 0-1,-1 0-95,22 0 0,-5 0 54,-4 0 0,-4 1-229,-3 2 0,-5-1 308,-4 4 1,-5-1-630,-2 1 716,1 3 0,-9-4 0,4 4 0</inkml:trace>
  <inkml:trace contextRef="#ctx0" brushRef="#br0">14180 15754 7639,'0'-9'0,"0"-1"298,0 1 0,0-1-56,0-3 1,4 3-443,-1-2 0,3 1 111,-3 2 0,4 1 113,-1 1 0,3-1 0,0 2 0,3-1-8,1 0 1,3 0-69,0 4 0,1-1 60,2 1 1,1 2-39,1-2 1,3 2 33,4 1 1,0 0 139,0 0 0,3 0-19,0 0 0,5 4 70,2 2 1,0-1-232,5 1 1,1 1 151,2 2 1,2-1-343,2-2 1,1 3 282,-23-6 1,0 0 0,2-1 0,-1 1 20,0 0 0,1 0 0,2-1 1,-1-1-23,0 2 1,0 1 0,3-2 0,1 1-221,0 0 0,1 0 1,1 1-1,-1 0 202,1 0 0,1-2 0,1 1 0,2 0-339,0 0 0,1 0 1,0-2-1,0 0 328,1 1 1,1-1-1,-1 0 1,1-1-10,1 0 1,0 0 0,0 0 0,0 0-76,3 0 0,0 0 0,0 0 0,-1 0 30,1 0 1,1 0-1,-1 0 1,2 0-24,1 0 0,0 0 1,-15 0-1,-1 0 0,1 0-177,0 0 1,0 0-1,0 0 1,1 0 0,0 0-1,0 0 193,0 0 0,1 0 0,-1 0 0,-1 0 0,1 1 0,0-1 12,0 1 1,0 0 0,0 0-1,0 0 1,-1-1 0,1 1 8,1 1 1,0 0 0,1 0-1,-1 0 1,1 0 0,0 1-17,-1 0 0,0 0 1,0 0-1,0 0 1,0 0-1,-1 0 4,1 0 0,-1 0 0,0 1 0,-1-1 0,0 0 0,0 0-50,0 0 1,0 0 0,0 0 0,0 0 0,0 1 0,-1 0 14,15 2 1,-1 0 0,1-1 0,0 0-270,0 1 0,0 1 1,-2-1-1,0 1 205,-3-1 1,0 1 0,-3 0 0,-1 1-117,-4-2 0,0 1 0,-1-1 0,0 1 61,-2-1 1,0 0 0,-4-1 0,0 1 178,-2 0 0,0 0 0,-2 0 0,0 0 0,19 4 0,0-1 0,0-2 0</inkml:trace>
  <inkml:trace contextRef="#ctx0" brushRef="#br0">10149 11955 7666,'0'5'583,"0"-1"0,1-4-407,2 0 1,-1 0 33,4 0-151,-4-4 55,7-1 1,-5-1-58,2 0 1,2 1 71,-2-2 1,4-1-115,2 2 1,6-1 60,3 0 1,9-1-119,1 2 0,9 1 38,3-1 1,4 3-368,2 0 0,-21 1 0,-1 0 345,3 1 0,-1-1 0,1 0 0,0 1-38,0 1 0,-1 0 1,2 0-1,-1 0 49,3 0 0,-1 0 0,1 0 0,1 0-3,0 0 1,0 0 0,-1 0 0,0 0 26,1 0 1,0 0 0,-2 1 0,-1 1-29,-2-1 1,0 1-131,-2 2 1,-1-1 25,25 3 1,-9 0-9,-1 0 1,-10 0-107,-3 4 1,-11-1 146,-1 0 1,-9 1-28,-4-1 0,-7 0 79,-5 0 0,-13 1-81,-9-1 1,-10-1 172,-9-1 1,22-4 0,0 1-291,-4-3 0,-1 1 0,-5 1 0,-1 0 300,-1-1 0,0-1 1,-5 2-1,1 0-206,-1-1 0,0 0 0,-3 1 0,-1 0 161,0-2 1,-1 1 0,1 1-1,0 1-321,-1-1 0,0 0 1,5 3-1,-1 0 322,1 0 1,0 0-1,4 0 1,1 0 21,0-1 1,2 0-1,4-1 1,1 1-130,1 0 1,2-1-1,3 0 1,1-1 71,-21 3 0,10-3 892,9 3-809,5-4 574,12 2 0,16-5-585,17-2 0,17-2-43,-13 1 1,1-1-1,3 0 1,1 0 141,4 1 0,2-1 0,0 0 0,2 1-126,4-1 1,1 0-1,0 1 1,1-1-258,1 1 0,1-1 1,0 0-1,-1 1 218,1-1 0,-1 0 1,0 1-1,-1-1 51,2 0 0,-1 1 0,-2 0 1,-2 1-2,2 0 1,-1 0-1,-2 2 1,-2 0-131,-3 0 0,-1-1 0,-2 0 0,-1 0 233,-2 0 0,-1 1 0,22-2-150,-7 3 1,-7 0 113,-9 0 0,-9 0 681,-3 0-697,-5 0 0,-8 0 525,-6 0 1,-8 0-831,-14 0 0,-8 0-65,-10 0 0,-10 0 179,25 0 0,0 0 0,-3 0 0,-1 0-20,0 0 0,-1 0 0,-4 0 0,0 0-171,-3 0 1,-1 0 0,0 0-1,0 0 236,-1 0 1,0 0-1,1 0 1,1 0 73,0 0 0,0 0 0,1 0 0,1 0-41,-1 0 0,0 0 0,4-2 0,0 1-155,2-1 1,1 0-1,3-1 1,1-1 133,-22-2 1,12-2 0,7-2 0,7-2 55,9 0 0,6-2 435,9 2 1,14-3-430,11-3 1,9-1 21,12 0 0,-19 11 1,0 1 159,7-1 0,0 0 0,4 1 0,0-1-98,3-1 1,2-1 0,0 1 0,2 0-148,1-1 0,1 1 0,1 0 1,1 0 191,1 2 1,-1-1 0,0-1-1,0 1-52,-1 2 0,0 0 0,-4-2 0,0 0-30,-3 2 1,-2 0 0,-2 0-1,-1 0-86,-6 1 0,-1 0 0,19-3 186,-13 2-244,-7-3 1,-22 7-52,-12-4 1,-27 4 85,6 0 0,-5 1 0,-5 1 0,-2 0-315,-5 1 1,-2 1 0,-5 2 0,-2 1 165,17 0 0,-2 1 0,1-1 0,-2 0 0,-1 0 0,1-1 191,0 1 0,-1 1 0,1-1 0,-2 1 0,0 0 0,1 1 0,-1 0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6564 1499 7940,'14'0'0,"0"0"0,5 0 0,3 0-33,3 0 1,3-1-11,3-2 0,2 1 33,5-4 0,3-1-360,2-2 1,3-3 431,1-1 0,-1 1-71,1 3 1,2-4 109,1 1 1,-23 5 0,0 1-46,-1 1 1,0 1-1,2-1 1,0 1-17,2-1 0,-1 0 0,2 1 1,-1-1-234,3 0 1,0 1 0,0-1 0,0 1 201,1 1 1,0 0 0,0-1-1,-1 0-12,3 1 1,0 0 0,-1 1 0,0 0-56,1 0 0,-1 1 0,2-2 0,0 1-20,-2 1 0,1-1 0,2 1 1,0-1 41,2 2 1,0 0-1,1 0 1,-1-1-370,3 0 1,1-1 0,0 0 0,1-1 378,0-2 1,0 1 0,0 0 0,0 1-4,2 0 0,-1 0 0,0 0 0,-1 0 23,3-2 0,0 1 0,1-1 1,0 0 49,-1 1 1,0-1-1,1 1 1,1 0-38,-2 1 1,0 0 0,2-2 0,0 1 13,-2 1 0,0 0 1,2 1-1,-1 0 17,-1 0 1,0 1 0,0 0 0,-1 1-30,-1 0 0,1 0 0,-2 0 0,0 0-69,1 0 1,1 0-1,-1 1 1,1 1 18,-2-1 1,0 1 0,1 0 0,0-1 14,0-1 1,1 0-1,0 0 1,-1 0 2,1 0 1,-1 0 0,1 0 0,0 0-11,2 0 0,-1 0 1,-2 0-1,0 0 19,2 0 0,0 0 0,-2 0 0,0 0 1,2 0 1,0 0-1,-1 0 1,0 0 34,0 0 0,-1 0 0,0-1 0,0-1-37,0 0 0,1 1 0,-3-1 0,0 1 44,2 1 0,1 0 1,-3-1-1,1 1-58,-2-2 1,1 1-1,2 0 1,1 1-3,-4-2 0,1 1 0,0 0 0,1 0 33,-3 1 1,-1 0 0,1 0 0,-1-1-259,-1 0 1,1-1 0,0 2 0,1-1 259,-2 0 0,0-1 1,0 1-1,0 1-4,0 0 1,1 0 0,-3 0 0,0 0 49,1 0 1,0 0 0,-1-1 0,-1-1-53,1 1 0,-1-1 0,0-1 0,-1 0-98,0 1 1,0 1-1,-1-1 1,1 0 88,-3 0 1,-1 0 0,1 2 0,0-2-2,-3-1 1,-1 0-1,-1 2 1,0 0 2,-1-1 1,-1 1-1,23 0 147,0 1 0,-2 0-223,-4 0 0,-4 0-96,-5 0 181,-4 0 0,1 0 0,-6 2 0,-4 4 0,-1 5 0</inkml:trace>
  <inkml:trace contextRef="#ctx0" brushRef="#br0">7588 1685 7936,'29'-1'-642,"2"-2"1,-1 1 560,4-4 1,1 4 0,2-1 126,0 2 203,0 1-472,1 0 0,-1 0 289,0 0-1432,0 0 1392,5 0-15,-4 4 0,4-3 4,-1 2 0,-3-2 98,2-1 1,2 3-45,-2 0 0,5 0-41,-2-3 0,4 0 0,2 0 1,0 0-1553,4 0 1551,-1 0-15,-24 0 1,0 0 0,2-1 0,-1-1-54,1 1 0,-1-1 0,4 0 0,-1 1-111,-1 1 1,0 0 0,3-2 0,-1 0 84,-2-1 0,0 0 1,0 0-1,1 1 56,-1 1 1,0-1 2,3 0 1,0-1-1,-3 3 1,0-1 0,4-2-1,0-1-2,-3 2 1,1 1 0,-2-2-1,1 0 4,0 1 1,1 1 0,-1-1 0,0 0 92,4 2 1,0 0-1,-3 0 1,1 0-54,0 0 0,0 0 0,1 0 1,0 0-8,1 0 1,0 0 0,1 0 0,1 0-35,-1 1 0,1-2 1,1 0-1,0-2-5,0 0 0,0 0 0,-1 0 0,1 1 17,2-1 1,1 0-1,-1 0 1,-1 1-182,0-1 0,1-1 1,0 0-1,1 0 212,-2 1 0,0 0 1,1-1-1,-1 0 1,2-1 0,0 0 0,-2 1 0,0-1 1,2 0 0,0 1 0,0 0 0,-1 1-24,-2 0 1,0 0 0,-1 1-1,1-1-26,-2 0 1,1 0 0,-1-1 0,1 0 13,1 0 1,0 1 0,-1 1-1,-1-1-1,2 0 0,0 0 0,-1 1 0,0 1 4,1-2 1,0 0 0,1 0 0,0 0-5,1 0 0,1 0 0,0-1 0,-1 1-12,0 1 1,-1 1 0,0-3-1,1 1-3,-1-1 1,0 1 0,0 1 0,1-1 6,2 0 0,1 0 0,-2 2 1,0-1 5,-2-1 0,0 0 1,0 2-1,0 0 5,-1-1 1,0 1-1,-2-1 1,1-1-8,1 2 0,0-1 0,-3 1 0,0-1 135,0 2 0,0 0 0,-1-1 0,1-1-166,1 1 0,0-1 0,-1 0 0,-1 1-4,-1 1 0,0 0 1,-1 0-1,0 0-33,0 0 1,-1 0 0,-1 0 0,0 0 70,-2 0 0,0 0 0,2-1 0,-2-1 0,0 0 0,-1 1 0,-1 0 0,0 0 0,24 0 0,-1 1 0</inkml:trace>
  <inkml:trace contextRef="#ctx0" brushRef="#br0">2449 6704 7798,'-19'0'-437,"1"0"1,2-3 217,0 0 1,2-2 224,-2 2 0,0 1 39,4-4 0,-4 4 11,4-1 1,-1-1 37,4 1 0,0 0 116,-1 3-125,1-5 1,1 3 98,1-4 98,3 4-125,0-2-193,3 4-51,1-4 96,9 3 0,3-3-68,3 4 0,2 0 86,5 0 1,-2 0-21,5 0 1,1 0 18,5 0 65,-2 0-85,3 0 1,0 0 114,2 0 1,-1 3-81,2 0 0,2 0 111,3-3 0,4 0-325,-4 0 1,1 3 209,0 0 0,2 0 54,7-3 1,-2 0-33,5 0 1,-26 0-1,0 0-181,2 0 1,1 0 0,-1 0 0,0 0 137,2 0 1,0 0 0,-2 0 0,0 0-12,0 0 0,1 0 1,0 0-1,1 0 19,0 0 1,0 0 0,-1-1 0,1-1-3,0 1 0,0-1 0,1-1 0,1 0-230,1 1 1,0 1-1,1-3 1,-1 0 227,-2 1 0,1 0 0,0 1 1,0-1 6,1 0 1,0 0-1,0 1 1,0 1 0,1-2 1,1 0 0,-2 1 0,0 2-28,2-2 1,0 0 0,-2 0 0,0 0 21,2 1 0,-1-1 1,1-1-1,-1 0-70,0 1 1,1 1-875,1-1 1,0 1 933,-4 1 0,0 0 1,0 0-1,1 0-87,-1 0 1,-1 0 0,1-2 0,0 1-53,3-1 1,0 1 0,-1-1 0,0 0 136,-1 2 0,0 0 0,1-1 0,0-1-14,0 1 0,1-1 0,1-1 0,0 0 1,-2 1 0,1 1 0,0-2 0,0 0-9,0 1 0,0 1 0,0-2 0,1-1 4,-1 3 0,0-1 0,-2-1 1,1 0 13,-1 1 0,0 1 1,-1-1-1,0 1-1,0 1 0,0 0 0,-1 0 0,1 0-49,-1 0 1,1 0-1,-1-1 1,0-1 15,-1 0 1,0 1-1,0-1 1,0 1-9,-3 0 0,0 2 1,1-1-1,-1 0 89,22 0 0,-24 1 1,0 1-131,24 1 0,0 3 1,-4-3 0,-2 3-86,-1-3 0,-7 5 644,2-2 1,-4 1-917,0-1 433,-2 3 0,-2-3 0,-2 4 0,-2 2 0,1-1 0,2 1 0</inkml:trace>
  <inkml:trace contextRef="#ctx0" brushRef="#br0">7812 6620 7766,'-10'-9'0,"1"-1"0,1 0-22,2-2 0,1 1 55,1-1 1,3 2-158,-2 0 0,-1 1 98,1 0 1,-3 2-31,3 1 1,-5 0 68,2-3 1,-2 0 38,-1 3 1,-1-2 61,1 2 0,1 1 112,2-2-182,-3 5 1,8-3 65,-2 2 0,3 2-156,3-2 1,3 2 112,7 1 1,6 3 70,5 0-59,7 4-212,2-6 0,9 8 171,1-3 1,3-1-35,0 1 1,4-3-62,0 3 0,-22-4 0,2 0-165,-1 1 0,1 0 0,0-2 0,1 1 211,1 1 1,1 0 0,0-2 0,1 0 26,3 1 1,1-1-1,2 0 1,0-1-13,0 1 1,1-2 0,1 0 0,1-1-285,-3 1 1,0-1 0,2-1-1,0 0 279,2 1 0,-1 1 0,1-2 0,1 0-316,2 1 1,-1 0 0,0-1 0,0 0 330,-1 2 0,0-1 1,0 0-1,0 1-4,0 1 1,0 0 0,0-1 0,0-1 15,3 0 1,1 1 0,-2-1 0,0 1 41,-1 1 0,1 0 0,-1 0 0,1 0-48,-1 0 0,1 0 1,0 0-1,-1 0-2,1 0 0,-1 0 0,-1 0 1,0 0 35,0 0 1,0 0-1,-1 0 1,0 0-42,3 0 0,-1 0 0,-2 1 0,0 1-1,3-1 1,-1 1 0,-2 0 0,0-1-14,1-1 0,0 0 0,-3 0 0,-1 1-181,1 1 0,0-1 0,-3 0 0,-1-1 165,1 1 1,0 1 0,-3 1 0,0-1-1,0 2 1,0-1-1,-4-1 1,0 1-49,1 0 0,-1 0 0,-1 0 0,-1-1 31,0 1 1,-1 0 0,0 2 0,0-1-178,21 2 0,-6-1 287,-7 1 0,-5-1-76,-11 2 0,2-1 0,-11 0 0,-1 4 0</inkml:trace>
  <inkml:trace contextRef="#ctx0" brushRef="#br0">2020 11369 7724,'10'0'105,"-1"0"0,1 0-78,3 0 1,2 0-145,7 0 1,2 0 60,4 0 1,0 0 63,0 0 0,4-1-5,2-3 0,0-1 50,3-4 1,-2 1 70,6 1 1,1-1-1496,2 2 1594,1 2-85,2 0 1,-4 4-40,1 0-10,-1 0-37,4 0 1,2 0-119,1 0 104,-23 0 1,0 0 0,26 1-32,-24 0 1,0 1 0,0-1 0,-1 0-187,2 2 0,-1 0 0,2-1 1,-1-1 116,1 2 1,0 0 0,0-1 0,1-2 43,0 2 0,1 0 0,0-2 1,0 1 23,2-1 0,1 0 1,1 0-1,1 0-213,-1 0 0,0 0 1,1 0-1,0 0 216,2 0 0,0 0 0,0 0 0,0 0-255,0 0 1,1 0 0,0 0-1,1 0 254,-2 0 0,0 0 1,1 0-1,-1 0-5,2 0 0,0 0 0,-1 0 0,1 0 7,2 0 0,2 0 0,-2 0 1,1 0 57,-1 0 1,2 0 0,-1 0-1,0 0-56,0 0 0,0 0 1,0 0-1,1 0 58,3 0 0,1 0 1,-1 0-1,1 0-95,1 0 0,1 0 0,-3 0 0,1 0 39,0 0 0,-1 0 1,-1 0-1,0 1-186,2 0 0,0 1 0,1-2 0,0 1 180,2 0 1,0 1 0,-17-2 0,0 1 0,0-1-5,2 0 1,-1 0 0,0 0 0,-1 0 0,-1-1 0,1 1-35,2-1 1,0 0 0,0 0 0,-1 0 0,0 1 0,-1-1 1,0-1 1,0 0 0,1 0 0,0 0-1,0 2 1,0-2 13,1 0 0,-1 0 0,0 0 1,-1 1-1,0 0 0,0 0 32,0-1 1,0 0 0,0 0 0,1 1-1,0 0 1,-1 0-7,-1-1 0,0 0 1,1 0-1,3 0 0,0 2 1,1-2 41,-3 1 1,0-2 0,0 1 0,2 1 0,0-1-1,-1 0-37,0 0 0,-1 0 0,0 0 0,1-1 0,0 1 1,0 0 4,-1 0 1,0 2-1,0-1 1,3-1 0,0-1-1,0 1-26,-1 1 1,-1 0-1,0 0 1,1 0 0,0-1-1,0 1 22,-1 0 1,-1 0 0,0 0-1,0 1 1,0-1 0,0 1-37,-1-1 1,0 0-1,0 0 1,2 0-1,1 1 1,-1-1 19,0 0 1,1 0 0,-1 0 0,0 0 0,1 1-1,0-1-39,0-1 1,1-1 0,-1 1 0,-2 1 0,1 0 0,-1 0 20,1-1 0,-1 0 1,0 0-1,1 1 1,1 0-1,-1 0-9,-1-1 1,0 0-1,1 0 1,0 1-1,0 0 1,1 0 24,-1-1 0,0-1 0,0 1 1,0 1-1,0 1 0,-1-2 1,1 0 0,1 0 0,-1 0 0,2 1 1,-1 0-1,1 0 3,-1-1 1,1 0 0,-1 0-1,1 1 1,1 0 0,-1 1 28,-2-1 1,1 0 0,-1 0-1,1 0 1,0 0 0,0 1-38,-2-1 1,0-1 0,0 2-1,4-1 1,0 1 0,1-1 7,-3 1 1,0-2-1,0 1 1,2 1-1,1 0 1,-1-1-28,-3 1 1,0 0 0,0 0 0,0 0 0,1 0 0,-2 0 9,0 0 0,-1 0 0,0 0 1,2 1-1,0-1 0,0 0-4,-1 1 1,0 1 0,0-2 0,1 1 0,-1-1 0,0 1 3,16 0 1,0 1 0,-17-2 0,0 0-1,0 1-5,16-1 1,-1 0-1,-16 0 1,1 0 0,0 0 8,17 0 0,0 0 0,0 0 0,-1 0 5,0 0 1,-1 0-1,0 0 1,1 0 28,1 0 0,0 0 1,-1 0-1,1 0-31,-16 0 1,1 0 0,-1 0-1,-1 0 1,0 0 0,0 0 16,0 0 0,0 0 0,0 0 0,2 0 0,0 0 0,-1 0-11,16 0 1,-1 0 0,-15 0 0,0 0 0,0 1 1,16 0 1,0 1 0,-17-2 0,0 0 0,0 1-9,17 0 1,0 1 0,-1 0 0,-1 0-4,-3-1 0,1 1 1,2 1-1,0 0-1,-3-1 1,0-1-1,1 3 1,-1-1-40,-2-2 0,-2 1 0,0 0 1,-2 0-6,0 0 1,0-1 0,-3 0-1,0 0 27,1 2 1,0 0 0,-3-1 0,-1-1-116,-2 2 1,0 1 0,-3-2 0,0 1 102,-1 0 1,-1 0-1,-1 1 1,0 0-193,-1-1 0,-1 0 231,20 6 0,-1 1 0,-5 0 0,-1 0 0,0-3 0</inkml:trace>
  <inkml:trace contextRef="#ctx0" brushRef="#br0">2290 11685 7701,'11'0'322,"1"0"1,0 0-57,3 0 0,2-3-361,4 0 1,0 0 0,4 3 70,1 0 107,1 0 1,1 0-81,0 0 1,3-1-145,0-2 1,3 2 65,-3-2 0,3 0-105,-3 0 1,4 1 22,-1-4 1,6 3 127,0-3 1,0 3 74,-2-4 0,3 4-426,2-3 0,3 4 449,0-1 1,1 2-42,0 1 0,0-1 19,3-2 0,2 2-53,-25-1 0,1 1 0,0 0 0,-1 1 7,26 0 1,-24 0-1,0 0 12,-1 0 0,0 0 0,-1 0 0,1 0-6,24 0 1,-25 1 0,-1 1 36,2-1 0,0 1 1,0 0-1,-1-1-41,26-1 0,-25 0 0,2 0 51,-3 0 0,1 0 0,3 0 1,-1 0-51,0 0 0,-1 0 0,2 0 0,0 0-165,-1 0 0,-1 0 0,3 0 0,0 0 131,-1 0 0,0 0 0,0 0 0,1 0 44,-1 0 0,0 0 0,2-2 0,1 0-26,-1-1 1,-1 0-1,2 0 1,1 1 15,-1 1 1,0-1-1,-1 0 1,0 0 28,1 1 1,0-1 0,1 0 0,0 0-37,-1 0 0,0 1 0,1 0 0,-1 1 51,0-2 0,0 1 0,-1 0 0,-1 1-69,2 0 0,0 0 0,-2 0 0,1 0 1,3 0 0,-1 0 0,-1 0 0,0 0 13,0 0 1,0 0 0,-2 0 0,0 0-40,1 0 1,-1 0 0,0 0 0,-1 0 41,3 0 1,1 0 0,-1 0-1,1 0-4,-1 0 1,0 0 0,-1 0-1,0 0 52,0 0 1,0 0 0,0 0 0,0 0-59,2 0 1,1 0 0,0 0 0,-1 0 90,-1 0 1,0 0 0,-1 0 0,1 0-46,2 0 1,-1 0-1,-1 0 1,0 0-19,0 0 0,0 0 0,-1 0 0,0 0-12,0 0 1,-1 0 0,1 0 0,0 1-5,-1 0 1,1 1 0,-1-1 0,0 0 2,-1 2 1,0 0 0,1-1 0,-1-1 9,-1 2 0,-1 0 1,1-1-1,-1 0-1,-1 0 1,0 2 0,0-2-1,0 1-10,0 0 1,0 0-1,0 1 1,-1-1-24,2-1 1,-2-1-1,0 2 1,-1-1-181,1-1 1,-1 1 0,24 0 88,-24 1 0,0 0 0,23-1 81,1 1 1,-3-2-14,0-1 0,-1 3 44,1 0 0,2 0-52,1-3 0,-2 4 199,-2-1 1,-4 0-50,4-3 1,-1 3 0,1 0 0,-2 1-92,-1-1 1,0-2 8,0 2 1,2-1-16,-5 2 0,1-3-95,0 2 1,0-2 41,2-1 1,2 0 37,-5 0 0,2 0-62,-2 0 1,1 3 40,3 0 1,0 0 85,-3-3 1,5 0-46,-2 0 0,3 0 7,-3 0 1,1 0-32,2 0 1,-1-1 15,1-2 1,-4 2-20,1-2 1,-2 2 21,2 1 1,1-3-15,-1 0 0,-2-1 2,1 4 0,0-3 24,0 0 0,6-1 13,-2 1 0,1 2 78,-1-2 0,1 2-90,-1 1 0,5-3 11,-6 0 1,4-2-12,-1 2 1,-2 2 12,0-2 0,2-1 12,-2 1 1,1-3-14,-1 3 1,3-4-37,-1 4 1,2-3 6,-1 3 1,-2-3-2,-21 4 0,-1 1 0,23-7 9,0 2 1,3 1-2,-26 2 0,1 0 1,25 0 1,-26 0 1,0 0-1,1 1 1,-1 0-4,2-1 1,0 0 0,0 2 0,0-1 10,0-1 1,0 0-1,0 1 1,-1 1-10,1-2 1,0 0 0,1 0 0,0 0 46,-1 1 0,0-2 0,1 0 0,-1 1-33,22 0 0,-22 0 0,0 0-1,-2 1 1,0 1-1,3-3 1,-1 0-10,-1 1 1,-1 0 0,1 1 0,0-1 0,-1 0 0,1 0 0,0 0 0,0 0-35,0-2 0,-1 0 0,26-3 36,-26 5 1,1 0-1,-1-3 1,0 0-23,2 2 0,0-1 1,0 0-1,0 1 14,0-1 1,0 0 0,-1 3 0,0-1 75,1-3 0,0 0 0,-2 3 1,1 1-37,3-3 0,-1 0 0,-1 2 0,-2-1-15,1 0 1,-1-1 0,0 1 0,1 0-14,1 0 1,0 1 0,0-1 0,1 0-1,0 1 1,0 0 0,0 0 0,-1 1-66,2-1 0,-1 0 1,0 0-1,0-1 44,1 0 0,-1-1 1,0 1-1,0 0-246,2 1 0,0 0 0,-1-2 0,-1 1 183,2 1 1,0 0-1,-3-1 1,0 0 41,2-1 0,-1 0 0,-1 1 1,0-1 13,3 0 0,0 1 0,-1 1 0,-1 0-2,2-1 0,0 1 0,-1 2 1,-1-1-2,2-1 0,0 0 0,0 2 0,-1 0-4,1 0 1,0-1 0,1 0-1,0 0-202,0 0 1,-2 1 0,0-1 0,-1 1 16,3 0 1,-1 2 206,-4-2 0,1 2 0,5 0 0,1 1 0,-4-1 0,0 1 0,1-1 0,0 0 0,-1-1 0,0 1 0,-1-1 0</inkml:trace>
  <inkml:trace contextRef="#ctx0" brushRef="#br0">11843 15400 7644,'4'6'0,"-1"1"0,4-5 183,-1 1 1,3 1 19,4-1 0,0 1-209,3-1 0,1-1 61,-1 4 1,1-2-165,2 2 0,-1-1 21,-3 1 1,4 1 119,-1-3 0,2 3 17,5-1 1,-1-2-83,1-1 1,5-2-34,-3-1 1,7 0 106,-3 0 0,4 0-136,-1 0 0,2-1-94,1-2 0,2 1 90,1-4 0,-2 1 102,3-2 1,0 0 133,-1 4 1,2-3-111,-2 3 1,-2 0 82,3 3 1,0 0 65,-1 0 0,2 0-74,-2 0 1,2 1-152,1 2 1,4-2 92,-1 2 1,3-2-281,-21-1 0,0 0 0,23-3 252,-21 2 1,-1-1 0,0-1-1,0 0-188,2 1 1,0 0-1,1-1 1,0 0 208,0 2 0,-2-1 0,1-1 0,0-1-3,0 1 1,0 0 0,-1 0-1,1 2 4,0-1 1,0 0-1,-1 2 1,0-1 70,-2 1 1,0 0 0,0 0 0,0 0-67,2 0 1,-1 0 0,1 1 0,0-1 2,1 2 0,1 0 0,-2-2 1,1 2-78,-2 1 1,1 0 0,0-2 0,1 1 20,1 1 0,1 0 0,1 0 0,0-1-35,0 1 1,0 1 0,1-2 0,0 1-5,-1-1 0,0-1 0,-1-1 0,1 1-92,2 0 0,0 1 0,-1-1 0,1-1 89,1 0 1,0 0-1,-1 0 1,0 0 15,0 0 1,-1 0 0,-2 0 0,-1-1 76,3-1 1,-1 1 0,-3 0-1,1 1-51,0-2 0,1 1 1,-1-1-1,-1 0 69,-3 0 0,0 0 0,1 0 0,0 0-113,-3 1 0,1-1 0,-1 2 1,1-1 107,0 0 0,-1-1 0,26 1 51,-2 1 1,0 1-21,-24 0 1,1 1 0,2 1 0,0 0-141,-1 3 0,0 1 0,1-2 1,1 0 55,-1 1 1,1 1 0,-1-2 0,0 0-226,2 0 1,0-1 0,0 1-1,0 0-40,1-1 0,1 1 0,0-2 0,0 0-431,2 0 1,-2 0 694,-4-2 0,0 0 0,5 2 0,-1-2 0,-5 0 0,-1-2 0,2 1 0,-1 0 0,1 0 0,-1 0 0,0 0 0</inkml:trace>
  <inkml:trace contextRef="#ctx0" brushRef="#br0">7868 17095 7621,'-10'-4'0,"2"2"146,2-5 0,-1 1 313,4-3 1,-1-2-659,4-1 0,0 1 86,0-5 0,5 4 36,1-4 0,2 2 112,1-2 0,2-1-89,1 1 0,-1 2 105,5-2 0,-2 5-2,2-2 0,2 4-16,-3 3 0,3-1-18,0 3 0,1 1 127,0 3 1,3 1-66,3 2 0,6 3 106,3 3 1,6 0-74,0 1 1,4-1-331,0 0 0,1-1 216,2-1 0,3-3-314,-1-4 1,2 3 321,-1 0 1,-2 0-137,5-3 1,-3 3 59,-24-1 1,0-1-1,2 1 1,0-1 35,2 0 1,-1-2 0,2 1 0,0 0 7,-1 0 1,-1 0-1,3 0 1,-1 0 4,0 0 1,1 0 0,0 0 0,1 0 63,1 0 1,0 0 0,-1 0-1,0 0-18,1 0 0,0 0 0,2 0 0,-1 0-239,0 0 0,1 0 0,1 1 0,0-1 243,0 2 1,0 0 0,-1 0 0,0 1 52,-1 1 1,1 1-1,0 1 1,-1 0-6,2 1 1,1-1-1,-1 0 1,-1 0-41,0-1 0,0 0 0,0-1 0,-1 1-237,-2 0 1,-1-1 0,2 1-1,-1 0 234,-1-1 1,-2 1 0,1 0-1,0-1-69,0 1 0,0-1 0,-1 1 0,1 0 4,-1 0 0,2-1 0,1-1 1,1 0-40,-1 1 0,-1-1 1,1-2-1,0 0-8,-1 0 1,-2 1 0,0-1 0,-1 0-132,-2 0 1,-1 1-1,1-2 1,0 1-24,23 2 1,-5 2 287,-5 1 1,-2 0-300,-4 0 1,-2 0 69,-4 3 0,0-3 175,0 1 0,-1-2 0,-3 1 0,-2-3 0,-2-2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4134 1443 7949,'5'-4'-494,"3"0"-167,-1-2 0,4-2 664,1 5 1,6-1-1,0 2 148,2-1-77,6 0 0,-2 0-135,4 0 0,0 0 108,0 3 1,0-3-89,0-1 1,0-3 101,0 1 0,0 1-39,4-1 0,1-1 19,4-2 1,-1 3-30,-2 0 1,6 0-217,-3 0 0,6-1 215,1 4 0,0-3-2,0 3 0,4-2-13,-1 2 1,2 2 8,1-2 1,-23 3-1,0-1-10,1 1 1,0 0 0,2 0 0,1-1-183,-3 0 1,0-1-1,2 2 1,1-1 183,-2 0 1,1-1 0,1 1 0,1 0 4,-1-1 0,0 1 1,2 0-1,1 1 1,0-2 0,0 1 0,1 0 0,0 1 5,-1 0 1,0 0 0,0-2 0,-1 0-8,3 1 1,0-1-1,-1-1 1,1 0-249,1 1 1,0 1 0,1-1 0,-1 0 250,0 0 1,0 1-1,1 0 1,-1 0 13,0-2 0,0 0 0,1 1 0,-1 0-11,0-1 0,0 0 1,1 2-1,-1 0 1,0 0 1,0-1 0,1 0-1,0 0 1,1 0 1,-1 1-1,-1-1 1,0 0-1,2 0 0,0 1 1,-1 0-1,1 1-18,3-2 0,0 0 0,-1 2 1,0-1 15,1 2 0,-1-2 0,0 0 0,0-1-18,3 1 1,-1-1-1,0-1 1,-1 0 13,0 1 1,0 1 0,-2-1 0,0 0-16,1 0 1,-1 1-1,0 0 1,1 0 6,1-2 0,0-1 1,-1 1-1,1 0-1,0-1 1,0-1 0,-1 0 0,0 1 3,1-1 1,0 0 0,-2 1 0,1-1-282,3 0 0,-1 1 1,-2-1-1,0 1 284,0 1 0,-1 0 0,-1-1 0,-1 0-3,3 1 1,-1 0 0,0-1-1,0-1 4,0 1 0,0-1 0,-1 2 0,-1 0-4,-1 0 1,0 0 0,0 0 0,-1 0-164,3 1 0,-1-2 0,0 0 1,0 0 160,-1 1 1,0 0 0,-1-1 0,0 0-2,0-1 1,-1 0 0,1 1 0,0-1 3,1 0 0,0 1 0,-1 0 0,-1 1-1,1 0 1,0 0 0,-1 0-1,0 0 5,1-1 1,0-1 0,0-1 0,0 0-51,-2 2 1,0-1-1,2-2 1,-1 0 69,-3 4 0,1 0 1,1-2-1,-1 0-24,-2 2 0,0 0 1,0-1-1,0 0 22,2 1 1,-1 0-1,-2-1 1,0 0-14,3 1 0,0 0 0,-4 0 0,1 1 92,-1-2 1,0 1 0,-1 2-1,-2 0-97,1 0 0,-1-1 1,23-2-1,0 1 1,-8-1 418,-4 1 1,-3 1-414,0-5 0,-2 5-173,-4-1 0,-4 2 604,-2 1 0,-3-1-440,0-2 0,-2 2 0,-5-2 0,-4 2 0</inkml:trace>
  <inkml:trace contextRef="#ctx0" brushRef="#br0">3389 6387 7736,'-9'-4'-106,"1"-1"74,1-4 0,0 2 169,4 1-166,0 0 1,3 0-1,0 0 0,0 2 93,0-2 1,1 3-158,2-3 0,2 3 25,5-3 0,-1-1 3,0-2 0,4 0 71,-1 0 1,5-1-20,-2 1 0,0 0-15,0-1 1,2 2 31,4 2 0,-1-2-7,2 1 1,-2 3 13,2 1 0,2-1-61,4 1 0,0 0 17,0 3 1,1-1-10,2-2 1,-2 2 19,2-3 1,2 3-8,1 1 1,2 0 24,1 0 1,1-1-176,-1-2 0,3 2 206,1-2 1,-1 1-42,-3-1 1,0 2 133,1-2 0,0 2-13,2 1 1,-1 0-26,1 0 0,-2 0-49,-1 0 0,2 3 11,1 0 1,-2 1-10,3-1 0,-3-1 4,-1 5 1,0-4-95,1 3 1,2-3 80,0 3 0,4-4-79,-4 1 1,4-2 30,-4-1 1,0 1-10,-2 2 0,2-1 16,0 1 0,1-2-5,-4-1 0,0 1 16,0 2 0,1-2-5,-1 2 0,-1-2-18,-2-1 0,2 3 17,-1 0 0,1 0 5,1-3 1,0 0 4,0 0 1,-2 0 2,-1 0 0,-3 0-1,3 0 1,-4 0-1,1 0 1,-2 0 5,-1 0 1,0 1-9,0 2 1,0-2 54,0 3 1,3-3-51,0-1 0,0 0 27,-3 0 1,-1 0-32,-3 0 0,5 0 0,-4 0 1,4 0 174,-4 0 0,1 0-160,-1 0 1,2 0-8,-3 0 1,3 0 1,1 0 0,-3 0 20,0 0 1,-1 3-23,0 0 0,3 0-21,-2-3 1,1 1 23,-1 2 1,5-2-100,-2 2 0,2-2 65,-2-1 0,0 0-10,0 0 0,3 0 12,0 0 0,3-3 1,-3 0 0,1-3 20,-1 3 1,1-4-22,2 4 1,2-3 88,-1 3 0,-2 0-61,1 3 0,0-1 6,3-2 1,0 2-8,1-2 1,-4 2 1,0 1 1,0 0-16,3 0 1,0 0 13,-3 0 1,2-1 6,-2-2 1,2 0-138,1-3 1,1 4 247,-1-1 1,0-2-53,0-1 1,1 1 11,-1-2 1,0 4-36,0-3 1,1 4 4,-1-1 1,-1 1-9,-2-1 1,2 2 13,-1-2 1,1 1-99,1 2 1,2-3 80,-1 0 1,4 0-63,-5 3 0,4 0 32,-1 0 1,-1 0-7,5 0 0,-2-3 36,2 0 1,2 0 4,1 3 1,-1-1-275,4-2 1,-4 2 256,-2-2 0,1 2-60,-1 1 1,2-4 55,4 1 1,-2 0-66,1 3 1,-3-3 40,0 0 0,-1-1-5,5 1 0,-4 2-11,-2-2 0,2 1 0,1-2 0,-2 3 1,2-2 1,-2 2 8,-4 1 1,5 0-126,-2 0 1,3 0 72,-3 0 1,0 0-177,0 0 1,0 1 8,-4 2 1,1 0-1,-4 3 0,0-3-35,1 3 0,-5-3-57,-2 3 1,-3 1 311,-4 2 0,3-4 0,-7 5 0,2-3 0,-3-3 0,0-2 0</inkml:trace>
  <inkml:trace contextRef="#ctx0" brushRef="#br0">2784 7728 7300,'4'-5'-7,"1"-2"126,5 3 0,-1 1 100,0 3 1,4-1-33,-1-2 0,1 2-117,0-2 0,1-1 8,5 1 0,0-4 83,-1 0 1,4-1-58,0-1 0,3 3-4,-4-1 1,5 2-81,-1-1 0,2-1 19,1 4 0,0 0-66,0 3 0,0-4 50,-1 1 0,5 0-89,-1 3 1,4 0 68,-1 0 1,1-3-100,-1 0 1,2 0-10,-1 3 1,4-3-57,1 0 1,5-3 253,-2 2 0,3-3-385,0 1 1,1 2 412,-1 1 0,-2-1-50,-1 1 1,1-1 17,2 4 0,0 0-33,-3 0 1,3 0-3,-3 0 0,3 0-76,0 0 1,0 0 67,-3 0 1,6-1-110,-3-2 1,3 2 53,-2-2 0,2-1-2,1 1 1,-24 0-1,1 0 20,22 0 1,-22-1-1,0 0-4,0 1 1,-1 0 0,26-4 5,-26 4 0,0 0 1,26-6 1,-26 6 1,1 0 0,25-2 62,-3-1 0,0 1-62,-23 2 0,1-1 0,22-4-24,-22 5 1,-1 0-1,23-2 11,0-1 0,2 0-3,-1 0 1,-22 2 0,1 0 17,-2 1 1,1 0-1,1-1 1,0-1-2,-1 1 0,0-1 0,-1 1 0,-1 0-4,0 1 1,1 0 0,0-2-1,1 1-6,-1 1 0,1 0 0,2 1 0,-2-1 23,-1 0 1,-1 0-1,26 0-18,-26 0 1,1-1 0,-1 2 0,0-1-7,2 0 1,0 0 0,2-1 0,-1 1 8,1 1 0,-1 1 1,1-3-1,-1 1-28,-1-1 1,0 1 0,0 1-1,1-1 16,0 0 1,1 0 0,-2 2-1,1 0-3,0-1 0,1 1 0,-2-1 1,0 0-39,-2 0 1,0 0 0,3 1 0,-1-1 40,25 2 0,-25-1 1,1-1-14,-3 1 0,1-1 1,0 0-1,1 1 6,-1 1 0,1 0 0,0 0 0,0 0-19,0 0 1,0 0 0,0 0 0,0 0 14,0 0 1,0 0 0,0 0 0,0 0-23,0 0 0,0 0 0,1 0 0,1 0 24,-1 0 0,1 0 1,-2 0-1,0 0-2,0 0 1,0 0-1,0 1 1,-1 1-34,4 0 1,0-1-1,-2 1 1,0-1-152,1 0 0,-1-2 0,0 2 1,0-1 238,1 2 1,-1 0 0,-2-2 0,1 2-58,1 1 1,1 0-1,-3-2 1,1 1 77,1 1 1,1 0-1,0-1 1,0-1-20,-1 2 0,1 0 0,0-1 1,0-1 24,-1 0 0,1 1 0,-1 0 1,2 1-42,0 0 0,0 0 1,-1 0-1,0-1 10,-2 1 0,-1 0 0,1 0 0,0 1 14,0 0 0,0 1 0,-1-2 0,-1 0-9,0 0 1,1 0-1,-1 0 1,0-1-55,2 1 1,0 1 0,0-1 0,-1 1 40,0-2 0,-1-1 0,1 2 0,1 0-61,-2-1 0,1-1 0,-1 2 0,1 1 31,0-3 1,-1 1-1,2 1 1,-1 0-45,-1-1 0,1-1 0,0 1 0,1 0 40,-1 0 1,1-1-1,0 0 1,-1-1-4,0 2 1,-1-1 0,1 0 0,1-1-24,25 0 1,-26 0 0,0 0 18,1 0 1,0 0 0,0 0 0,-1 0 4,26 0 0,-26 0 1,1 0-3,24 0 0,-24 0 0,-1 0 9,1 0 0,0 0 0,25 0-35,0 0 1,-1 0 10,-24 0 0,0 0 1,25 0-16,0 0 1,-1 0-86,0 0 0,0 0 137,-2 0 0,-3 0-46,3 0 1,-1 0 108,0 0 0,0 0-64,4 0 1,-4-3-26,-22 2 0,-1-1 0,26-2 8,-26 2 1,1 1 0,0 0 0,0 1 22,0-1 0,-1-1 0,1 0 0,1 0 24,0 0 0,0 1 0,-2-2 0,1 1-146,-1 1 0,0-1 1,24 1 156,-24 0 0,1-1 0,21 0-194,2-1 1,0 2 67,-4-2 0,6 1 72,-5-1 1,1 2 61,-1-2 0,-1 0-44,1 0 1,0 2 2,3-2 1,-2 1-6,1-1 0,2 2 5,-1-2 1,2 2-43,-2 1 1,1-3 37,-2 0 1,-2 0-113,0 3 1,2 0 99,-2 0 0,-2-4-65,-1 1 1,-5 0 2,1 3 1,-1 0 4,-2 0 0,-1 0-26,-2 0 1,-2 0 237,-4 0 0,0 0-474,0 0 0,-4 1 434,-2 2 1,-4-1-592,-2 5 0,0-4 422,-3 3 0,-4 0-617,-3 4 737,-4-1 0,2 0 0,-4 0 0</inkml:trace>
  <inkml:trace contextRef="#ctx0" brushRef="#br0">2588 9041 7691,'10'-14'0,"-1"-1"0,-1 0 277,-1 0 0,3 3-197,-4 0 1,8 2-261,-5 0 1,2 1 185,-1 0 0,0 1 53,2 1 0,0-1-125,3 2 0,-2-2 61,2-2 1,1 2-36,2 2 61,1-3 0,-1 4 45,1-4 1,1 0-12,2-1 0,-2 4-28,5 0 0,0 3-11,3-3 0,0 4-9,0-2 0,1 3-10,2 1 0,-1 0-81,4 0 1,-3 0 65,3 0 0,3 0-14,4 0 1,-1 0 1,-3 0 1,3 0-192,1 0 1,2 0 227,-2 0 0,3 0-27,0 0 0,1 4 88,2-1 1,0 0-18,3-3 1,-5 0 11,5 0 1,-3 3-266,-21-2 0,0 1 0,24 2 234,-24-2 1,1-1 0,22 1 24,-22 1 1,-1 0 0,24 1-12,-24-1 1,1 0 0,0-2 0,2 1-82,0 1 0,0 0-667,-1 0 0,-1 0 719,3 0 1,-1-1 0,-2 3-1,-1-1-76,3-1 1,1 0-1,0 0 1,0-1-76,0 1 0,-1 0 1,0-1-1,-1-1 121,0 2 1,0 1-1,-1-2 1,0 1-15,2 0 0,1 0 0,0 1 0,0-1-7,-1-1 1,0-1 0,0 2 0,0 1 27,1-3 0,-1 1 0,-1 1 0,0 0 2,5-2 1,-1 1 0,0 1 0,-1 0 19,-1-1 1,2-1 0,1 2 0,1 1-136,-2-3 1,1 1 0,1 1 0,-1 0 135,0-2 1,-1 1 0,0 1 0,-2 1-18,2-1 1,-1 0 0,0 1 0,0 0 1,1-1 1,1 0 0,-1 1 0,0 0 9,-1-1 0,0 0 103,1 1 0,0 1-109,-5-1 1,-1 1 0,5 0 0,1-1-4,-2 1 0,-1 0 0,1-1 0,0 1 0,1 0 0,0-1 0,-2 0 1,0 0-38,0 0 1,1-1 0,1 1 0,1 0 39,-1-1 1,0 0-1,2 1 1,0-1-35,-1 0 0,-2 1 0,2 0 0,0 0 24,-1-1 1,0 0-1,1 0 1,0-1-5,-1 1 0,0 0 1,1-1-1,0 0 3,1 1 1,-1 0-1,1-1 1,-1 1 1,1 0 1,0 0 0,1 1 0,0 0 2,0-1 0,0 1 0,0 0 1,0 0 1,-1 1 1,0-1 0,-1-1 0,0 0-62,-1 1 0,0-1 1,2 0-1,0 0 35,-2 1 1,0 1 0,2-2 0,-1 0-4,-2 1 0,-1-1 0,2-2 0,-1 1 10,-2 1 0,0 0 1,3-2-1,-1 0 6,-2 0 1,0 1 0,1 0 0,0 0 7,-1 0 0,0-1 1,0 1-1,0-1 5,0-1 0,-1 0 1,1 2-1,-1-1 2,0 1 1,-1 0-1,1-1 1,1 1 60,25-2 1,-26 0 0,-1 0-4,27 0 0,-24 1 1,0 1-54,-1-1 0,0 1 0,0 0 1,-1-1 40,26-1 1,-1 1-47,-24 1 0,0-1 0,0 0 1,0-1-3,0 2 0,0-1 0,-2 0 1,1 0-16,-1 1 0,1-1 0,24 0 0,-24 1 1,-1 0 0,1-1 0,0 0-57,22 2 0,0-2 415,-5 2 1,-3 1-1313,-4-1 966,-4 4 0,0-2 0,-4 1 0,-1-3 0,-4-2 0,-3-1 0</inkml:trace>
  <inkml:trace contextRef="#ctx0" brushRef="#br0">9246 11983 7655,'23'0'-291,"4"-1"228,-2-2 1,5-1 0,2-3-189,1 0 0,2 5 398,2-1-270,0-2 1,3 4 84,1-2-829,-1 2 956,1-3 0,0 3-64,5-2 1,-1 2-269,4 1 0,2 0 327,-1 0 0,-23-2 0,0 0-55,-1 1 1,0-1-1,2 1 1,0-1 38,2 2 0,-1 0 1,0 0-1,-1 0-5,2 0 0,-1 0 1,0 0-1,0 0-19,0 0 1,1 0-1,0 0 1,1 0-5,2 0 1,-1 0 0,0 0 0,0 0 8,-1 0 0,0 0 0,2 0 0,0 0-28,-1 0 1,1 0 0,-1 0-1,1 0-216,1 0 1,0 0 0,1 0-1,0 0 184,-1 0 0,0 0 0,0 0 0,1 0 38,-1 0 1,0 0 0,1 0 0,0 0-51,0 0 0,1 0 0,-1 0 0,-2 0-90,-1 0 1,-2 0 0,1 0 0,-2 0 112,0 0 0,-2 0 0,0-1 0,0-1 0,25-1 0,-2 1 0,-1 1 0</inkml:trace>
  <inkml:trace contextRef="#ctx0" brushRef="#br0">2700 14730 7651,'-6'0'48,"0"0"0,4-4 144,-1-3 0,2 2-185,1-1 0,0 3 203,0-3-255,0 0 1,1-3 1,2 3 0,-1-1 1,4 4 0,-1-5 49,1 2 0,3 1-104,-3-1 1,5 0 132,2-4 1,0 1-107,-1 0 1,0 3 12,3-1 60,-3 1 2,5 1 1,-5-2 5,3 4 1,1-4-7,2 4 0,1-1 2,0 1 1,-1 2-11,1-2 0,3-1-1,-1 1 0,4 0 5,-3 3 1,7-4-6,-1 1 0,2-3 19,-2 3 1,4-3-14,2 3 0,-1-3 93,1 2 1,0 0-24,4 1 0,-1 1 12,0-4 1,0 4-149,1-1 1,-1 2 141,0 1 1,0 0-34,0 0 1,4 0 3,-1 0 1,4 0-75,-4 0 0,3 0 74,-2 0 0,3 0-109,0 0 0,1 1 63,2 2 1,-2-2-10,-1 2 0,4-2-252,-1-1 0,2 0 289,-3 0 0,-2 0 3,-1 0 1,3 0 3,0 0 1,4 0 18,-4 0 0,0 0-24,0 0 0,4 0-26,-3 0 0,4 3 49,-1 0-841,-23-1 0,0-1 797,20-1 1,-20 0 0,0 0-5,23 0 0,3 0-211,-4 0 1,4 0 206,-3 0 0,0 0 0,0 0 1,-2 1 4,1 2 1,2-2-2,-1 3 1,0-3-32,0-1 1,-1 3 20,-23-2 0,0 1 0,1 0 1,-1-1-3,2-1 0,0 0 0,-1 0 0,0 0 4,1 0 0,0 0 0,-2 0 0,1-1-2,3-1 0,-1 1 0,-2 0 0,0 1 0,0-2 1,-1 1-1,1 0 1,0 1-2,2 0 0,1 0 1,-2 0-1,1 0 33,0 0 1,1 0 0,-1-2 0,-1 1-30,2-1 1,-1 0 0,0 1-1,-1-1-81,2 2 1,-1 0 0,0 0 0,0-1 91,1 0 0,-1-1 0,-1 2 0,-1-1 0,2 0 0,1-1 0,-1 0 0,0 0 6,2 0 0,0 1 0,0-1 0,-1 0 3,0 0 0,-1 1 0,0 0 0,0-1 5,2-1 0,0 0 0,0 2 0,-1 0 1,1 0 1,0-1-1,1 1 1,0 0 12,-1-1 0,0 1 0,0 0 1,-1 1-32,2-2 0,-2 1 0,0 0 1,-2 1-20,2 0 0,-1 0 1,1 0-1,0 0 18,0 0 0,-1 0 1,1 0-1,0 0-5,0 0 1,-1 0 0,0 0 0,-1 0-10,2 0 0,-1 0 0,-1 0 1,0 0-56,25 0 0,-26 0 0,1 0 16,24 0 0,-24 1 1,-1 1 5,1-1 0,0 1 0,0 0 0,0-1 13,0-1 0,0 0 1,0 0-1,0 0 10,0 0 1,0 0 0,-2 0 0,1 0 21,1 0 0,0 0 1,25 0-14,-25 0 0,0 0 0,0 0 0,0 0 2,24 0 0,-24 0 0,-1 0 17,1 0 0,0 0 0,0 0 0,0 0 45,0 0 1,0 0 0,0-1-1,0-1-22,0 0 1,0 1-1,1-1 1,1 1 4,-1 1 1,1 0-1,-1-2 1,0 1-23,-3-1 0,0 1 0,3-2 0,0 1-1,-1 1 0,0-1 0,1 2 1,-1-1-33,-2 0 0,1-1 0,0 1 1,1 0 21,-2 0 0,0-1 1,3 1-1,0 0-4,1-2 0,-1 0 1,1 1-1,-1 2-6,-1-2 0,0 1 1,1-2-1,1 0-3,-1 0 0,1 0 1,1 1-1,0-1 12,-1 0 0,-1 0 1,2 0-1,1 1 3,-1-1 1,0-1 0,-1 1 0,0-1 19,0 3 0,-1-1 0,2-1 0,-1 0-23,1 1 1,0 1 0,0-2 0,-1 0 1,1 1 0,0 0 1,0-1-1,-2 0-2,1 2 0,-1-1 0,3 0 0,-1 0-1,-1 0 1,-1 1-1,1 0 1,-1 1-7,1-2 1,-1 1-1,0 0 1,-1 1-5,0 0 1,0 0 0,0-2 0,0 1 0,0-1 0,0 1 0,-1-1 1,0 0-3,1 2 0,0 0 0,24 0-10,-24 0 1,0 0 17,0 0 1,0 0-6,24 0 0,-24 0 0,0 0 1,0 0 0,0 0 0,24 0 34,1 0 1,0 0-9,-25 0 0,0 0 0,24 0 8,1 0 1,-4 0 6,0 0 0,2 0-32,-1 0 1,3 0-2,-4 0 1,4 0-19,-3 0 0,0 0 27,0 0 1,-2 0 27,1 0 1,2 0-44,-1 0 0,-1 0-1,-2 0 0,0 0 7,3 0 1,-2 0 5,1 0 0,-1 0-12,-2 0 0,1 0 91,0 0 1,-4 0-106,0 0 0,1 0 18,2 0 1,1 0 560,0 0-562,-5 5-33,8-4 0,-8 3-5,5-4 0,-1 0 90,-2 0 1,-2 1-83,1 2 0,1-2 31,2 2 0,4-1-22,0 1 1,-3-2 3,0 2 0,-6 1 100,6 0 1,-3 0-110,3-1 0,-1-2 8,1 2 37,0 2-32,-5-4 1,4 6 10,-3-4 1,-1 4 2,2-4 1,-2 1 36,2-1 1,1-1-46,-1 4 1,-1-4 16,4 1 0,-2 2-12,-19-4 1,1 1 0,25 4 3,-26-4 0,0-1 0,2 1 1,0-1-7,0-1 1,0 0 0,0 1 0,0 1 0,1 0 0,1-1 0,0 1 0,0-1-6,0 0 1,-1-2 0,1 1 0,0 0-2,-1 0 1,1 0-1,0 0 1,1 0-9,1 0 0,1 0 1,-1 0-1,0 0-2,-1 0 0,0 0 0,1 0 0,1 0-140,-2 0 1,0 0-1,1 0 1,1 0 148,1 0 1,0 0 0,0 0 0,-1 0-27,3 0 0,0 0 0,-1 0 0,0 0 4,1 0 0,-1 0 1,2 0-1,0 0-4,-1 0 0,-1 0 0,2 0 1,0 0 31,0 0 0,0 0 0,-1 0 0,0 0 1,-1 0 1,1 0 0,-2 0 0,0 0-3,2 0 1,0 0 0,-1 0 0,1 0-12,1 0 0,0 0 1,1 0-1,-1 0-23,0 0 0,0 0 0,1 1 1,-1-1 16,0 2 1,0 0-1,0-2 1,-1 1-2,-2 0 0,0 1 0,2 0 1,1 0 21,-3-1 1,0 1 0,0 0 0,0 0-1,0 0 1,0-1 0,-1 0 0,0-1 6,-2 2 1,0-1 0,2 0 0,1 0 2,-2 1 1,1 0 0,1-2-1,-1 1 18,0 0 0,-1 1 1,1 0-1,-1 0-32,-1-1 1,0 1 0,2 1 0,1 0 10,-1-1 0,-1-1 0,2 1 0,-1 0-1,0 0 1,0-1 0,-2 0 0,1 1-17,-3 1 1,1 0 0,2-2 0,1 1-25,-4 1 0,1 0 0,2-2 0,0 0-62,-3 1 0,1-1 0,0 1 1,1 0 63,-3 0 0,0-1 0,2 2 0,1-1-84,-3-1 0,0 1 0,-1-2 0,1 1 53,-2 0 0,0 1 0,24 0-16,-24 0 0,1-1 0,21 0-34,2 2 0,-7-2 36,-2-1 1,-4 0-184,-3 0 0,-2 1 259,-4 2 0,-2-5 0,0 4 0,0 3 0,-1 5 0</inkml:trace>
  <inkml:trace contextRef="#ctx0" brushRef="#br0">2803 16238 7637,'5'-1'0,"-2"-2"0,-2-2 270,-1-4 0,1 2 0,1 1 200,1-1 0,0 2-286,-3-2-337,4 5 127,-3-6 165,3 7-372,1-3 170,-4 4 1,3-4 91,0 3 42,-3-3 1,4 4-145,-2 0 1,-1 0 100,5 0 0,-1-1-18,3-3 1,0 3 0,1-2 1,2 2-82,1 1 108,3 0-11,-6 0 0,7 0-75,-5 0 0,5 1 28,-2 2 0,2-2-13,-1 3 1,4-3 21,-1-1-113,2 0 50,-3 0 1,4 0 29,0 0 19,3 4 3,-1-3 0,1 3 92,0-4 0,0 0-94,3 0 1,0 3 124,0 0 0,-1 3-98,1-3 275,4 5-155,-3-7 1,4 7-31,-6-2 1,6-1-32,1 2 1,2-1 8,1 3 1,3-3-212,1 1 0,2-4 113,-2 3 1,2-3 78,-3 3 1,8-1-80,-1 2 1,1 1 21,-1-2 1,0-1-5,3 1 0,-1 0-190,-23-3 1,0 0 0,2 1 0,0 0 206,2-1 1,-1 0-1,0 0 1,-1-1-6,0 2 1,0-1-11,1-2 1,0 0 10,1 1 1,1 0-1,1-1 1,0 1-7,-1 0 1,0-1 0,2 1 0,-1-1 8,2-1 0,1 0 0,0 0 0,0 0 5,2 0 0,0 0 1,0 0-1,0 0 19,-1 0 0,-1 0 1,2 0-1,0 0 1,-2 0 0,1 0 0,1 0 1,0 0-274,0 0 1,0 0 0,0 0 0,1 0 305,-1 0 1,0 0-1,1 0 1,0 0-61,0 0 0,1 0 1,-1 0-1,0 0-2,0 0 1,1 0 0,1 0 0,-1 0-26,0 0 1,-1 0 0,2 0-1,0-1 40,0 0 0,1-1 0,-1 1 0,2 0 1,2-2 0,2 0 0,-3 1 0,-1 1-23,2-3 1,-1 1-1,-1 2 1,-1 0-1,1 0 0,0-1 0,-3 0 1,0 0-243,3 1 1,0-1 0,-1-1 0,0 0 281,1 1 0,0 1 0,-1-2 1,1 0 1,1 1 1,0 0-1,-1-1 1,-1 0 9,4 2 0,0-1 0,-2-1 0,0 0-45,-1 1 1,0 1 0,-2-2-1,1 0 23,-1 1 1,0 0 0,0 1 0,0-1-61,0 2 0,1 0 0,0 0 0,-1-1 45,-1 0 0,0-1 0,0 2 0,1-1-6,-2 0 0,1-1 1,-1 1-1,0 1 16,0 0 1,1 0-43,1 0 1,0 0 25,-2 0 1,-1 0 0,3 0 0,-1 0-6,-2 0 0,1 0 1,-1 0-1,1 0 2,1 0 0,0 0 0,-3 0 0,0 0-64,1 0 0,1 0 1,-1 0-1,1 0 54,1 0 0,0 0 0,0 0 0,-1 0-1,0 0 0,-1 0 0,0 0 0,0-1 1,1-1 1,-1 1-1,0 0 1,0 1-7,0-2 1,1 1 0,-1 0 0,0 0 38,0-1 1,1 1 0,0 0-1,1 1 0,0-2 0,0 0 0,0 2 0,-1-1-86,0 2 0,-1-2 1,0 0-1,0-1 65,1 1 0,-1-1 0,0 0 0,-1 1-3,0 1 0,0 0 1,0 0-1,0 0 7,-2 0 1,0 0 0,2 0 0,0 0-14,-2 0 0,0 0 0,0 0 0,0-1 37,-1 0 1,0-1 0,1 1-1,0 1-36,0-2 1,0 1-1,0 0 1,0 1 10,-1 0 0,0 0 1,0 0-1,1 0-2,-2 0 0,1 0 0,2 0 0,0-1-7,-2-1 0,0 1 0,0 0 0,1 1 1,-2-2 1,1 1 0,1-2 0,-1 1-26,0 1 1,-1-1 0,4-1 0,-1 0 26,-2 2 0,-1-1 1,0-1-1,0 0 0,-1 1 0,0 1 1,0-1-1,0 1-1,2 1 0,-1 0 0,1-2 0,0 0-3,-1 1 0,1-1 0,-3 1 0,1-1-11,-2 2 1,1 0-1,-2 0 1,1 0 125,-1 0 1,-1 0 0,1 0-1,-1 0-177,26 0 0,-26 0 0,0 0-274,23 0 0,-2 3-81,-4 0 1,-1 1-248,-6-4 0,3 3 667,-6 0 0,0 0 0,-1-3 0,-4 2 0,-2 4 0,-2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1518 10149 7697,'0'-5'387,"4"-4"0,1 8-362,4-2 0,1 2-208,-1 1 1,1 1 46,3 2 42,-3-2 151,8 4 0,-1-2 122,5 0 0,4 3-137,-1-3 0,3 3-50,3-3 1,-1 4 45,4-4 0,1 4 12,5-1 0,-4-1-47,5 1 1,-5 1-314,4 2 0,2-3 147,-2 0 1,-1 0 100,-4 0 0,1-1 26,-2-2 0,-3-2 42,-3 2 0,-1-2 17,-6-1 0,-3 0-10,-6 0 0,-1 0 31,-2 0 61,-4 0 0,-3 0 165,-8 0 0,-5-4-38,-11-2 1,-4 2-167,-8 1 0,-11 2-157,17 1 1,0 0-848,-3-2 1,0-1 905,0 3 1,1-1 0,-5-1-1,0-1 27,0 1 0,-1 1 0,-2 1 0,0-1-261,1 0 0,0-1 0,-2 0 1,1 0 238,2 1 0,1-1 0,2-2 0,1 1-57,0-1 0,2 1 0,3 1 0,1-1 305,-21-3 1,6 3-30,7-3 1,6 0-93,6 0 1,7-1 801,2 4 1,6-3-799,1 3 1,5-2 569,1 2 0,8 1-600,8-4 1,6 3-102,6-3 1,5 3 47,8-4 1,-1 1 84,7-3 1,-2 3-159,-19 3 1,1 0 0,-1 0 0,1-1 44,1 0 0,0-1 1,-2 2-1,0 0-44,1 0 1,-1 0-1,22-3 10,-2 0 1,3-1 25,-6 4 0,1-1 56,-7 1 1,-2 2 67,-4-2 1,-1 1-65,-8 2 1,-5 0 90,-4 0-125,-3 0 30,-5 0 0,-1 0-70,-8 0 1,-9 0 225,-9 0 0,-9 0-234,-6 0 0,-10 5 16,20-2 0,-1 0 0,0-1 0,0 1-197,-2 0 1,1 0-1,-1 0 1,1 0 230,1 2 0,0 0 0,-1-1 0,1 0 7,-22 2 0,2 1-297,4-3 0,7 2 215,6-3 0,3 0-9,3-3 0,7 0 39,5 0 1,3 0 44,5 0 1,3 0 355,8 0 0,4-1-358,9-2 0,5 2 9,3-2 0,8-1 74,8 0 0,2-3-203,-19 4 0,0 0 0,24-2 104,-24 2 1,1 0-1,-1 1 1,0 1-2,2-3 0,0 1 1,-1 2-1,-1-1-6,1-1 0,-1 0 1,24 0 21,-24 0 1,0 0 0,20 1-197,0-1 0,-5-2 226,-1 2 1,-7 0 74,-5 3 0,-5-3-161,-8 0 85,-1 0-40,-9 3 0,-3 0 343,-8 0 1,-10 1-343,-12 2 1,-8-1-20,-7 4 1,-9 0-198,23-1 1,-1 0 0,0 1 0,-1 0 214,-3 0 1,0 1 0,1 0-1,0 1-4,0-2 0,0 1 0,3-1 0,-1 0-106,2-1 1,-1-1 0,3 2 0,0 1 103,-23 5 1,5-1-59,11-4 1,3 1-171,6-2-360,3-2 326,7 0 1,8-4 484,10 0-216,6 0 0,18-4 0,2-1 0</inkml:trace>
  <inkml:trace contextRef="#ctx0" brushRef="#br0">22402 10112 7704,'19'4'55,"-1"-4"0,-2-8 147,-1-4 1,-2 1-652,2 4 1,-4-1 250,2 2 0,-3 1 5,0-1 1,-1-1 134,0-2 1,-3 0 45,1-1 1,-5 1 56,1 0 0,-3 0 3,-3-1 1,-2 1-1,-5 0 1,0-1 44,-3 1 1,2 0-35,-4-1 0,-1 2 2,-3 2 1,1-1 72,-1 4 1,-3-4-27,1 4 1,-1-1-25,3 1 0,1 2 24,-1-2 1,0 2 3,1 1 1,0 0-123,3 0 0,0 0 112,3 0-169,2 0 122,-4 0-179,9 4 0,6 0 67,8 2 1,7 2 40,9-5 0,8 4-60,10-1 1,7-1-118,-24-1 0,1-2 1,1 0-1,0-1 154,0 0 0,0 1 1,1-1-1,-1 0-45,22 2 0,-1-2 151,-6 2 0,-5-2-118,-4-1 0,-5-3 218,-1 0 0,-2-1-16,-7 1 0,-3 2-97,-6-3 1,-5 2 16,-2-1 1,-3 1 13,-3-4 1,-11 3-32,-7-3 0,-14 3-14,-5-4 1,-12 2-235,25 2 1,-1 0 222,-1-2 1,0 2-10,-3 2 0,-1 1 0,1-3 1,-1 0 5,-2 2 1,-1-1 0,1 2-1,1-1-128,1 0 0,0-1 0,3 2 0,0-1 130,2 1 1,1 0-1,-24 0 83,7 0-327,7 0 159,5-4 1,8 3-1,3-2 0,8 2-235,4 1 208,6-4 0,7 0 680,8-3 0,13 0-622,6 4 1,10-3-9,5 3 0,6-1-88,-23 2 1,1 0-1,1 2 1,0-1 128,3 0 0,0-1 0,-1 1 0,-1 0 1,1 0 0,-1-1 0,-3 2 1,-2-1-137,20-2 1,-5-2 117,-4-1 0,-8-3 348,-3 0 1,-8 3-142,0 0 1,-10-1 397,0-2-289,-6 4 1,1-2-108,-8 4 1,-2 0 417,-6 3 0,-4 0-701,-5 0 1,-6 0 91,-4 0 1,-8 0-166,2 0 0,-5 0-78,1 0 1,-5 0 51,2 0 0,1 0 94,6 0 0,1-4-24,5 1 0,0-1 51,7 1 0,5 2-31,3-2 0,5 2 24,6 1 36,26 4 1,3 1 25,26 5 0,-22-4 0,1 0-10,6 0 1,1 0-1,2 1 1,0 0-288,5-1 1,1 0-1,-1-1 1,1 1 257,-2 0 0,-1 0 0,3-1 1,-1 0 23,-3 0 0,-2 0 0,-1-1 0,-1 0 18,-5-1 0,-3 0 0,22 4-32,-13-4 0,-6 4-11,-9-4 99,-4 0 1,-15 0-55,-6 0 0,-9 0-8,-13-3 1,-9 3 53,-12 0 1,19-1-1,-1 0-296,-3-2 1,0 0 0,-3 0-1,0 0 157,-2 0 0,0 0 1,1 0-1,0 0 0,-1 0 0,0 0 0,2 0 0,-1 0 95,1 0 0,0 0 0,0 0 0,1 0 0,3 0 0,1 0 0,0 0 0,0 0 0,0 0 0,1 0 0</inkml:trace>
  <inkml:trace contextRef="#ctx0" brushRef="#br0">10363 12653 7682,'47'-4'660,"0"-2"-546,3-2 0,-24 3 0,1 1-14,2-1 1,1 0-1,1 1 1,2 0-1740,1 1 1,0 0 1488,2 0 0,0 2 0,-1 0 0,1 2 163,1-1 1,0 0-1,-1 0 1,0 0 25,-1 0 0,1 0 0,-1 0 0,0 0-66,1 0 0,0 0 0,-1-2 0,-1 0-20,-1 1 0,-1-1 0,-3 0 0,0 0-87,-1 1 1,0-1 0,21 0-34,-3-4 1,-3 3 99,-6-3 0,-4-1 9,-2-2 0,-6 0 849,-3-1 1,-10 1-850,-3 0 1,-7-2 643,-2-1 1,-13 2-558,-12-3 0,-9 0 4,-13 0 1,21 7 0,-3 1-95,-5 2 0,-3 0 0,-1-1 0,-1 0 124,-6 0 0,0 1 0,-1 1 0,0-1-9,-3 0 0,-1 0 1,15 1-1,-1 1 0,1-1-278,-3 0 0,1 0 1,0 0-1,1 0 0,1 0 1,-1 0 291,-15 1 1,0-1-1,4 0 1,0 0-45,-2-1 0,2 0 0,3-1 0,1 0-246,-1 1 0,1-1 1,2 1-1,1-1 197,2 1 0,2 0 1,0-1-1,1 0-220,1 1 0,0 0 0,3-1 0,1-1 68,2 1 0,0-1 1,-20-4 429,8-1 0,10 1-303,5 0 1,10-2 716,5-1 1,7 1-595,10-5 0,8 1-40,13-4 0,7 3 61,12 1 1,2-1-28,-18 7 1,0 0 0,3 1 0,1 0-16,3 0 1,1 1 0,-1 1 0,1 0 35,3 0 1,0 0-1,0 1 1,-1 0-48,1 0 0,0 0 1,4 2-1,0 0-159,-2 0 1,-1 0 0,3 0 0,0 0 140,-2-2 1,-1 0 0,0 2 0,-1 0 90,-3 0 1,0 0-1,-1 1 1,0 1-216,-3-2 0,-2 0 1,1 1-1,-1 0 172,-3-1 1,-1 0-1,21 0-60,-9-3 1,-11 3-75,-5-3 510,-9 4 0,-8-7-376,-8 3 0,-13 1-112,-12-1 0,-12 4 45,-13-1 0,22 2 1,-2 1-57,-5-1 1,-1 2 0,-3-1-1,-2 1-51,-3 0 1,-2 1 0,-2 0-1,0 1-124,-1 1 1,-1 1-1,13-2 1,0 0-1,0 0 192,0 0 0,0 0 0,-1 1 0,-1 0 0,-1 0 0,0 0-226,3 0 0,0 0 0,0 1 0,-1 0 0,0 1 0,1-1 255,0 0 1,1 0 0,0 1 0,-15 2 0,1 0-44,3 0 0,1 0 0,-1 2 0,1-1-92,3-1 0,2 0 1,1 1-1,2 1 138,8-4 1,1 0 0,2 0 0,1 0 459,-14 4 1,8-2-579,10-2 609,7 2 0,15-7-575,12 3 1,18-4 15,14-4 0,-17 2 0,1-2 64,6-2 0,1 0 0,2-1 0,1 0 9,5 0 0,1-1 0,5-1 0,0 1 34,-13 4 0,1 0 0,-1 0 1,0-1-1,0-1 0,0 1-19,1 1 1,0 0 0,0 0 0,0 1-1,-1-1 1,0 2 26,0-1 0,0 1 1,1 0-1,-1 1 0,-1 1 1,1-1 26,17 0 1,0-1 0,-3 2 0,-1-1 11,1 1 0,-1 0 1,-5 1-1,-2-1-55,-3 2 0,0-1 0,-2 0 0,-2 0-19,-3 2 0,-2 1 0,-2 0 0,-2 1-9,15 7 0,-13 1 42,-6-4 0,-7 0-157,-9 1 0,-8 2 75,-11 1 0,-10-1 82,-15-3 0,-11 2-18,20-5 0,-1 0 1,-4-1-1,-1 0 156,-1 2 0,-2-1 0,-2 0 0,-1-1-170,-4 1 0,0 1 1,2-1-1,-1 1-123,-2 1 0,-1 0 0,2 0 1,0 1 103,0-1 0,0 0 1,3-1-1,0 0 2,3 1 0,1 0 1,0-2-1,1 0-249,1 2 0,1 0 0,2-2 0,2 0 171,2 2 1,2 0 0,-20 3-149,10 1 0,9-2 28,10-4 0,8 1 545,10-4 0,15-1-416,13-5 0,16-2 36,-15 1 0,1-1 0,3 0 0,0-1 205,4 0 0,1 0 1,-1 1-1,1 0-133,7-2 1,0 1-1,-1 1 1,0 0-73,4 0 0,1 0 0,-2 1 0,1 0 136,0 1 1,0 0 0,0-1-1,1 1 98,1 1 1,0 1 0,-4-2 0,0-1-82,-4 3 1,-1-1-1,-1 0 1,-2 0-120,-3 0 1,-2 1-1,-4 1 1,-1-1 111,19-2 1,-15 2-37,-4 1-129,-11 0 1,-10-3 500,-14 0 1,-13-1-532,-21 0 0,-11 3 63,18 0 0,-1-1 0,-1 2 0,-1-1 4,-6 1 0,-1 0 1,0 2-1,0-1 11,-5 1 0,-1 0 0,2 1 0,0 2 24,0-1 1,0 1 0,4 0-1,0-1-2,1 3 1,-1-1-1,5-1 1,1 0-68,-1 0 1,0-1 0,4 2 0,0 1-4,3-1 1,2 0 0,2 1 0,1-1-13,-20 3 1,11 0-321,11 1 1,8-4 27,11 0 363,18-4 0,0 2 0,15-4 0</inkml:trace>
  <inkml:trace contextRef="#ctx0" brushRef="#br0">1778 10652 7714,'-9'9'0,"0"0"12,-1 1 1,4 0 35,0 2 1,3 2 21,-3 1 1,3 6 65,-4-2 1,4 5 188,-3 1 0,1 2-300,-1 1 0,-3 4 73,3 2 1,-2 7-100,-1 2 0,-1-1-103,1 2 0,1-4 64,2 4 1,-2-2 63,5 2 0,0 1-100,3-1 1,0 1 70,0 2 0,0 0-458,0 3 0,4 0 410,-1-23 0,0 1 0,1-1 1,0-1 48,-1 2 0,0 0 0,1 2 0,0 0-30,-1-1 0,0 1 0,1 2 1,1 0-9,-1 2 1,1 0-1,0 0 1,-1 0-7,1 1 1,0 1 0,-1 0 0,1-1-250,0 3 1,-1-1 0,1 0 0,0 0 268,-1 1 1,1-1-1,-1 3 1,1 0 25,0-2 0,-1 1 0,1 3 0,1 0 3,0-3 1,0 0 0,0 0 0,0 0 3,1 2 1,1-1-1,-2-3 1,1-1-22,0 2 0,1-1 0,0-2 0,0-1 84,1 2 0,0 0 1,0-3-1,1 1-34,-1 0 0,0 0 0,1-1 1,-1-1-20,0-1 1,1 0 0,0 3 0,1 0 1,0-2 1,0 1 0,0 0 0,0 1 1,-2-1 0,0-1 0,2 1 1,0-1-210,0 1 0,0-1 0,1 0 0,1-1 200,-2 0 1,-1 0 0,3-1 0,0 1 54,0 0 0,-1 0 1,1-1-1,1 0-35,0-2 1,0 0 0,2 0 0,0-1-2,1 2 1,0-2 0,0 0 0,-1-1-28,1 1 1,0-1 0,0-3 0,1 0-97,0 2 1,1 0 0,0-4-1,0 0 118,1 3 0,0-1 0,0-2 1,0-1-1,1 2 1,1 0-1,-2-2 1,1-1-8,0 1 0,1 1 1,-2 0-1,0 0-2,2 1 1,0-1 0,-1 1-1,1-1-21,1 1 1,1-1 0,-2-2 0,0 0 14,1 1 1,1 0 0,-1-2 0,1 0 55,3 2 0,-1 0 1,2 0-1,-1-1-62,-1-1 1,1 1 0,-1 0 0,1-1-38,0 1 0,1-1 0,1 0 0,-1-1 18,3 0 1,0 0 0,0 0-1,-1 0-63,0 1 0,-1 1 0,0-2 1,0-1 62,2 0 0,0-1 0,0 0 0,0-1-66,2 0 1,0 0-1,1 0 1,0 0 86,0 0 1,0 0 0,0 0 0,0 0-24,-1 0 1,0 0 0,1 0 0,0 0 2,0 0 1,0 0-1,2 1 1,0 1 1,-2-1 1,0 1 0,1 0 0,-1 0 4,0-1 0,0 1 0,1 0 0,1 0-32,1 1 1,0 0 0,-1 1-1,0 0-1,-1 0 0,1-2 0,0 1 0,1 0-5,1 0 1,1 0 0,1-2-1,0 0-40,1 1 1,2-1 0,-2-2 0,1 0 54,0-1 0,0 0 0,-1-1 0,0 0 1,1 1 0,0 1 1,0-1-1,1 0 27,1 0 1,2 1 0,-2 0 0,-1 1 1,-1-2 1,0 0 0,1 0-1,-1 0 9,1 0 1,1 1-1,-1-1 1,0 1 6,2 1 1,0 0 0,0-2 0,0 1 55,1-1 1,1 0 0,0 0 0,0 0 0,1 0 1,0 1-1,0 0 1,-1 0-43,3-2 0,0 0 0,-1 1 0,1 0-40,1-1 1,1 0 0,-3 0 0,1 0 33,-1-2 0,1 0 0,2 1 1,0-1-155,-16-3 0,0 1 0,0-1 0,1 0 0,-1 0 0,1-1 111,-1 1 0,0-1 0,1 0 0,0 0 0,1 1 0,-1-1-118,0 0 0,-1-1 0,0 0 0,1 1 1,1 0-1,0 0 140,-2 0 1,0-1-1,0 0 1,0 0 0,-1 0-1,1 0-4,-1-1 1,0 0 0,0 0 0,1 1 0,-1 1 0,0-1 4,1 0 0,0 0 0,1 0 0,-2 1 0,1-1 0,-1 0-8,1-1 1,0 0-1,1 0 1,-1 0-1,1 0 1,-1 0 55,16 2 0,-1 0 1,-14-2-1,0 0 1,1 0-30,-1 0 0,0 0 0,0 0 0,1 0 1,-1 0-1,0 0 3,0-1 0,1 0 0,-1 0 0,-1 0 0,0 1 0,0 0-25,1-1 0,1 0 1,-1 0-1,2 0 0,1-1 1,-1 0-2,-1 1 0,0-1 0,1-1 0,1 1 1,0-1-1,0 1-1,-2-1 0,0 0 1,1 0-1,0 0 1,0 0-1,1 0-3,-2 0 0,0 0 1,0 0-1,3 0 1,0 0-1,0 0-2,-1 0 0,0 0 0,1 0 1,-1 0-1,0 0 0,0 0 8,-1 0 0,0 0 0,1 0 0,-2 0 0,-1 0 1,1 0-2,1 0 0,-1 0 0,0 0 1,1-1-1,-1 1 0,1-1-2,-1 1 1,1-2 0,-1 1 0,1 1 0,1 0 0,-1-1 86,-1 0 1,0 0-1,1 0 1,-1 1 0,0-1-1,0 1-22,0 0 0,-1 0 0,0 0 0,3-1 1,-1 0-1,1 0-42,0 0 0,1 0 1,-1 0-1,1-1 0,1-1 1,-1 1-38,1 0 1,-1 0 0,1 0 0,-1-1 0,0 0-1,1 0-57,-1 0 0,0 0 1,1 0-1,1 0 0,1 0 1,0 0-2,-1 0 0,-1-1 1,0 1-1,2 0 1,0 0-1,0 0 34,-1 0 1,1 0 0,-1 0-1,0-1 1,0 0 0,-1-1-18,0 1 1,-1 0 0,1 0 0,1 0 0,1-1 0,0 1-125,-1 1 0,-1 0 0,0 0 0,1-1 0,-1 0 0,0 0 198,0 0 1,-1-1 0,1 1 0,-2 0-1,0 0 1,1 0 19,-2 1 0,0 0 0,1 0 1,0-1-1,1 1 0,0-1 35,-2 0 1,0 0-1,1 0 1,0 0-1,1 1 1,0-1-51,-2 0 0,0 0 0,1 0 0,-1 0 0,1 1 0,0 0 35,-1 0 0,0-1 0,1 1 0,0 0 1,2 0-1,-1 0-42,-1 0 1,0 0-1,1 0 1,0 0-1,0 0 1,0-1 21,-1 1 1,1 0 0,-1 0-1,-1 0 1,0-1 0,0 1-72,1-1 0,1 0 1,-1-1-1,-2 2 1,-1-1-1,2 0 15,2-1 0,0 0 0,1 0 1,-3 0-1,-1 1 0,1 0-1,-1-1 0,0 0 0,0 0 0,0 0 1,0 1-1,0 0 37,0-1 1,1 0-1,-1 0 1,1 0 0,-1 0-1,1-1 26,0 0 1,1 0-1,-1 0 1,0-1-1,-1 1 1,1 0-30,-2 0 0,0-1 1,0 1-1,0 1 1,-1 0-1,0 0 28,0 0 0,0-1 0,1 1 1,0 0-1,0 0 0,0 0 25,2-1 1,-1-1-1,0 1 1,-1 1-1,0 0 1,0 0-6,-2-1 1,0 1 0,1 0 0,0 0-1,0 0 1,0 0-75,1-1 1,1-1 0,-1 1 0,0 0 0,0 0 0,1 0 31,0 1 1,0 0 0,0 0 0,0-1 0,-1 0 0,-1 0-94,-1 1 1,1 0-1,-1 0 1,0-1 0,0 1-1,0-1-35,15-2 1,-1 1 0,3-2 0,0 0-52,-1 1 1,0 1-1,1-2 1,0 0 58,-4 0 0,0-1 0,2 2 0,-1 0 4,-1-2 0,1 1 1,0 1-1,1 0-22,-2-3 0,0 0 0,0 0 0,0-1 11,-1 1 0,-1 0 0,-2 0 0,-1 0 107,1 0 0,-1 0 0,-1-1 1,-1 0-72,2-1 0,1-2 0,-2 0 0,0-1 82,-2 1 1,0-1 0,-1 0-1,-1 0 107,-1 0 1,0 1-1,0 1 1,0-1-88,0 0 1,0-1 0,2 0 0,-2-1-42,-4 0 1,-1 0 0,1 0 0,0 1 10,-2-1 1,0 0 0,1 0 0,0-1 14,0 0 0,-1-1 1,0 2-1,1 0 209,-1 0 1,0 0-1,-1 0 1,0 0-258,-2-2 1,0 0 0,0 0 0,-1 0 20,2-1 1,-2 0 0,-1 0 0,0 1-51,-1-3 0,0 0 1,-3 2-1,0-1 56,0-3 0,0 1 0,-1 2 1,0 1-1,1-3 0,0-1 0,-1 1 0,-1-1 2,-1-1 1,-1 0 0,1 0 0,0-1 58,2 1 0,-1 1 1,-1-2-1,0 1-36,1-1 1,0-1 0,-1 2-1,0-1-21,-2 3 0,0 0 0,1-3 0,0-1 11,-1 1 0,0-1 0,1-1 1,0-1-5,1 3 1,0 0-1,-1 0 1,0 0-28,-1 0 1,0-1 0,1 1 0,0-1 16,-1 0 0,0-1 0,0-2 0,-2 1-7,1-1 1,-1 1 0,0 0 0,-2 0 14,0 2 0,-1 1 1,1-3-1,0 0 6,-2 1 1,0 0-1,1-2 1,1-1 44,-3 2 0,1-1 0,2 1 1,-1-1-33,-1 2 0,0 0 0,0-1 1,0-1 13,-2 1 0,0-1 0,2 0 1,0 0-23,0 1 1,0-1 0,0 2 0,-1 0 3,0-2 0,-1 1 0,1-1 0,0 0 8,0 0 0,1 1 0,-1-1 0,0 0 2,1 0 1,0 1 0,0 0 0,0 1-25,0-2 0,0 1 0,2-3 0,-1 1-7,-1 0 1,0 0 0,0-3 0,-1 1-26,0 2 0,-1 0 0,0 1 1,1 0 35,-1 1 1,0-1 0,1 0 0,-1-1-53,0 0 0,1 0 0,-1 0 1,0-1 46,1 1 1,-1 0 0,-2-1 0,0 1-88,0 1 0,-1 1 0,0-3 0,1 1 30,-1 0 1,1 0-1,-1-1 1,0 1 19,-1 0 1,-1 0-1,1-1 1,1 0 11,0 3 1,0 0 0,-1-3 0,0 1 2,2 2 0,-1-1 0,0-1 0,-1 0 43,1 2 1,1-1-1,-2 1 1,0-1-33,1 3 1,0-1-1,0-2 1,-1 1 54,-1-1 1,1 1 0,0-1 0,-1 0-32,1 0 0,0 1 1,-2 1-1,0 0 19,0 0 1,0 0 0,-1 0 0,-1 0-23,2 2 1,0-1-1,1-24 315,-1 24 1,0 1 0,-1-22-324,1 2 1,1-3-15,-1 6 0,3-4-22,-3 7 0,1-1 33,-4 4 1,3 3 494,0 0 1,0 4-538,-3-1 1,0 3 479,0 3 0,-4 2-675,-2 5 0,-3 0 233,0 3 0,-1 2 0,-3 7 0,-1 2 0</inkml:trace>
  <inkml:trace contextRef="#ctx0" brushRef="#br0">7896 9097 7676,'9'-4'0,"0"1"115,1-3 1,-1 1 0,1-2 425,3 1-484,1 4 0,5-6-107,-1 5 1,4-3-177,0 3 0,4-3 150,-2 3 1,2-4 61,-1 4 1,2-4 52,-2 1 1,1 1-83,-1-2 0,1 2 72,-1-1 0,2-1-30,1 4 0,3-3 1,0 2 0,4-2 4,0 3 1,1 0-178,1 3 0,0-3 196,0 0 1,1-1-49,-1 1 1,4 2 29,3-3 1,1 0-83,2 1 1,-2 0 89,-1 3 1,3 0-258,-3 0 1,3 0 296,-3 0 0,1 0 137,2 0 0,1 0-112,1 0 1,-1 0-36,1 0 1,2 0-53,-1 0 0,-23 0 1,0 0 26,25 0 0,-25 0 1,0 0-2,26 0 0,-26 0 1,0 0 39,22 0 1,4 0-26,-3 0 0,-23 0 0,0 0-18,25 0 1,0 0-3,1 0 1,-3 0-8,2 0 1,0 0 19,1 0 0,-25 0 0,0 0-6,0 0 1,0 0 0,-1 0 0,0 0-3,1 0 1,0 0 0,2 0 0,-1 0 0,-1 0 0,0 0 1,1 0-1,1 0 15,0 0 1,-1 0 0,-1 0-1,1 1 2,0 1 1,1-1-1,-3 0 1,0 0 0,-1 2 1,0 1 0,1-3 0,0 0 4,3 0 0,-1 1 0,0 0 0,-1 0-29,2-1 0,-1 1 0,-2 0 0,0-1 50,26-1 1,-1 0-90,-24 0 1,0 0 0,0 0 0,-1 0 56,26 0 0,-26 0 0,1 0-97,24 0 0,-3 0 65,1 0 1,-6 0-13,3 0 0,-1 1 22,-2 2 1,-2-1-3,2 4 0,-5-2-24,1 2 0,-1-3-11,-2 3 1,-3-1-144,0 1 1,-1 2-65,1-5 1,-2 3-81,-4-3 0,-1 3-72,-2-3 0,-2 5-670,-5-2 1058,-3-2 0,-1 0 0,-1-4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3808 1574 7311,'6'0'-343,"1"0"0,-1 0 336,3 0 1,0 0 8,1 0 0,0 4 13,2 2 0,0-2 10,3-1 1,-2 1 53,2-1 1,1 4-87,2-4 0,1 0 107,0-3 0,-1 0-95,1 0 0,3 3 20,-1 0 0,5 0-14,-1-3 1,2 3-10,1 0 0,0 1-30,0 0 1,1-2 17,2 4 0,2-3-105,4 3 0,0-3-61,1 3 1,2 0 87,0 0 1,4-1 57,-4-2 0,5-2-16,-2 2 1,3 1 59,0-1 1,0 2 9,-3-2 1,3-1-9,-3 4 0,3-3 100,0 3 1,0-3-1,-3 4 0,6-2-373,-3 1 1,4 2 282,0-2 1,-2 0 2,-22-3 1,1 0-1,25 0-29,-26 0 0,0 0 0,3-2 1,0 0-1,-1 1 1,0-1 0,1 0 0,-1-1-9,25 0 1,-24 0-1,0 0 14,-1 0 0,0 0 1,2 0-1,1 0-1,-2 0 0,1 0 1,0 0-1,1 0 15,-3 0 1,0 0 0,3 0-1,0 0-14,-2 1 1,1-2 0,0 0 0,0-1-6,1 1 0,0-1 1,-2 0-1,0 1 9,0 1 1,1 0 0,1 0 0,1 0-22,-1 0 0,0 0 0,2 0 1,-1 0 9,-2 0 1,-1 0-1,2 0 1,0 0-4,-1 0 0,-1 0 0,2 0 1,0 0 5,-1 0 1,-1 0-1,2 0 1,1 0-1,-1 0 0,0 0 0,0 0 0,-1 0-3,1 0 0,0 0 1,0 0-1,0 0-3,2 0 0,0 0 1,-1 0-1,1-1-2,-1-1 1,1 1-1,-2 0 1,0 1 6,0-1 0,0-1 0,0 0 1,0 0-194,2 0 0,-1 1 1,-1-2-1,0 1 221,1 1 0,-2-1 0,0 2 1,-1-1 2,2 0 0,1-1 0,-3 1 1,0 1 18,3 0 0,-1 0 0,-2 0 0,-1 0-35,2 0 0,-1 0 0,0 0 0,0 0-14,1 0 1,-1 0 0,0 0-1,-1 1 15,2 1 1,-1-1 0,2 0-1,-1-1-14,1 2 0,0-1 1,0 0-1,-1-1 14,1 0 1,0 0 0,0 2-1,-1 0-36,1-1 0,1 1 0,-1-1 1,1 1 22,-3-2 0,1 0 1,0 0-1,0 0 1,-1 0 0,1 0 0,-2 0 0,0 0 9,2 0 0,-1 0 0,0-2 0,-1 1 3,0-1 0,0 1 0,-1-1 1,-1 0-264,27 2 1,-2-3 256,-24 2 1,-1-1 0,26-2-12,-2 1 1,-2 2-3,-21 0 1,-1-1 0,24-2-4,-24 2 1,0 1-1,24-2-21,3 3 0,-27-2 0,1 0 0,1 1 1,-1-1 0,0-1 0,-1 0 16,1 2 0,-1-1 0,26-4-4,-26 4 0,0 1 0,26-3 51,-2 0 0,-3 2-50,3-4 1,1 4 141,-2-1 1,-2 1-41,-4-1 1,1 2-30,2-2 0,0 2-52,-3 1 1,3-1 1,-3-2 0,2 1-70,-2-1 0,2-1 72,-5 1 1,1-4-6,-4 1 1,3 1-7,0-2 1,-2 4 131,-4-3 0,0 4-101,3-1 0,0-1 11,1 1 1,-5-1 199,-2 4 0,1-3-247,-1 0 0,0 0-4,-3 3 0,-1 0 393,-2 0 0,1 0-401,-5 0 1,5 0 290,-1 0 0,-1 0-284,1 0 1,-4 0 179,4 0 1,-1-3-164,1 0 1,1 0-22,-5 3 0,2 0-125,-1 0-1,-1-1 82,3-2 0,-5 2-104,3-2 0,-2 2 25,5 1 1,1 0 66,-4 0 0,0-4 68,-4 1 0,1 0 0,-1 3 0</inkml:trace>
  <inkml:trace contextRef="#ctx0" brushRef="#br0">15801 1378 7922,'9'-3'-465,"0"0"0,1-3 511,3 2 0,1 0-11,5 1 1,4 2-60,2-2 1,3 2 50,3 1 1,0 0 39,6 0 1,-2 0-22,5 0 1,-1-3 6,-2 0 1,-3 0-36,0 3 1,0-3 0,4 0 0,3-2-199,2 2 0,1 1 213,2-4 1,0 3-38,-20 0 1,1 0-1,-1 1 1,0 1-119,2-2 1,0-1 0,1 3-1,-1-1 99,2-1 1,-1 0-1,0 1 1,0-1-179,2 0 0,0 0 0,0-1 0,0 0 201,2 3 0,-1-1 0,1-1 1,1-1-14,0 1 1,0 0 0,0 1 0,1 0 0,1 0 0,0 1 0,2-1 1,0 0 9,-1 0 1,1 0-1,3 1 1,1-1-319,0 2 0,0 0 0,3-1 0,-1-1 320,0 1 0,-1-1 0,3 0 0,-1 1-1,0 1 1,0 0 0,1 0-1,0 0-3,1 0 0,-1 0 1,0 0-1,0 0 3,-1 0 1,0 0-1,1 0 1,-1 0-1,-1 0 0,-1 0 1,4 0-1,0 0 20,0 0 1,0 0-1,1 0 1,0-1 1,0 0 0,0-1 0,0 0 1,-1 0 6,3-1 1,0 0 0,-2 0 0,0 0-297,1 2 0,1-1 0,-2 2 0,0-1 312,2 0 1,0-1 0,-1 1 0,1 1-30,1 0 1,0 0 0,1 0 0,0 0-26,1 0 1,-1 0 0,0 0-1,0 0 10,1 0 0,-1 0 0,0 0 1,0 0-4,-1 0 1,0 0 0,0 0-1,0 0 14,-2 0 0,1 0 1,0 0-1,0 0-3,-2 0 0,0 0 0,2 0 0,-1 0-2,-3 0 1,1 0 0,0 0 0,1 0-4,-3 0 1,0 0 0,-1 0 0,0 0-121,-1 0 0,1 0 0,-2 0 0,1 1 123,-2 1 0,1-1 0,2 0 0,-1-1-54,1 2 0,-1-1 0,0 2 1,0 0 10,-2 0 0,-1 0 0,1-1 1,0 1-67,-3 0 1,1 0 0,0-1 0,-1-1 25,-2 2 0,-1 0 0,-1-1 0,-1-1-2,-3 0 0,-1 1 1,1 0-1,-2 0-193,22 1 0,-5 0 272,-4-3 0,-5-3 0,-5 0 0,-6 1 0,-4 1 0</inkml:trace>
  <inkml:trace contextRef="#ctx0" brushRef="#br0">13631 1471 7858,'19'-14'0,"-1"-3"17,1 5 1,1 0-22,1 6 0,3-1 28,4 4 1,0 0-17,0 3 1,4-3-74,2-1 0,3 1 68,4 3 0,-2-3-186,4 0 0,4-3 226,3 3 0,-1 0-277,-2 3 1,-1-3 264,1-1 1,3 1-21,-1 3 0,4-1-21,-3-2 1,-2 2 33,-4-2 0,-4 2-221,-6 1 0,-2 0 88,-4 0 0,-4 0 36,-2 0 0,-7 0 41,-2 0 1,-4 1 302,-3 2-305,-2-2 1,-6 6 278,-4-3 0,-5 3-185,-11-1 0,-4-1-83,-8 1 0,1 0 75,-11 0 0,3 1-287,-9-4 0,0 0 310,0-3 1,23 0-1,0 0-38,-25 0 0,24 0 0,1 0 47,-1 0 0,0 0 0,0-1 0,0-1-73,0 1 1,0-1 0,-2-1 0,0 0 12,-1 1 1,0 1 0,1-3-1,-1 0-44,0 1 1,0 0 0,2 0 0,1-1 44,0 1 0,0 0 0,1-1 1,-1 0-91,-21-3 1,1 2-10,8-1 0,1 3 26,12-3 1,-1 3 22,9-4 6,2 1 1,9 0-65,2 0 0,7 1 70,8-2 0,7 0 106,9 4 0,5-3-200,10 3 0,8-4-186,-21 6 1,1-1 292,2-1 0,0-1 0,3 4 0,1 0 0,0-2 0,0-2 0,1 0 0,0 0 0</inkml:trace>
  <inkml:trace contextRef="#ctx0" brushRef="#br0">6387 5512 6382,'-5'0'-89,"1"0"1,11 0 123,2 0 1,3 0 13,-3 0 1,0 0 64,1 0 0,2 0-53,1 0 0,-1 0 97,-3 0 0,1 0-53,-1 0 0,3 0 23,1 0 1,-1 0-45,-2 0 0,0 3 5,2 0 0,3 4-185,3 0 149,1-3 0,4 0-111,2-4 1,2 3 112,0 0 1,2 0-100,2-3 0,3 0 33,3 0 1,0 0-2,0 0 0,1 0 36,-1 0 0,3 0-128,0 0 1,-2 0 115,-4 0 0,-3 1-6,3 2 1,0-1 56,3 5 0,0-4-42,-3 3 0,1-3 0,-4 3 0,1-3-13,-1 4 0,-5-4 0,2 3 0,-6-4 0,-1 1 0,-1-2-6,-1-1 0,-5 3-21,-2 0 7,-1 0 1,-5-3 23,0 0 248,-4 0-253,2 0 118,-12 0 1,-1 0-111,-7 0 1,-5 0-46,-1 0 46,0 0 21,-9 0-935,6 5 910,-11-4 1,4 3-48,-2-4 1,-2 0-120,2 0 0,-3 0 117,0 0 0,0 0 12,0 0 1,2 0 11,1 0 0,0 0 4,-3 0 0,3 0 2,0 0 1,6 0 14,-3 0 0,7-1 3,-4-2 1,3 2-6,0-3 0,4 0 2,5 1 0,3 0 803,3 3-799,1-4 300,4 3-304,1-3 0,5 4 3,2 0 0,3-3 8,6 0 0,0 0-3,3 3 0,5 0 45,5 0 1,0 0 0,3 0 0,1-4-7,5 1 1,2 0-26,-2 3 0,-1 0-51,1 0 0,-4 0 37,1 0 1,-2 0-2,-1 0 1,-4 0-39,-2 0 1,-6 3-117,0 0 1,-2 1 149,2-4 0,-3 0 7,-3 0-90,-1 0 42,0 0 28,-4 0-88,0 0 44,-5-5 0,-6 1-29,-3-2 1,-1-1-12,-6 4 0,-2 0 70,-4 3 1,-4-1 10,1-3 0,-5 3 148,-1-2 1,-4 2-106,1 1 1,-3 3 71,-4 0 0,3 4-67,-2-4 0,4 3 125,2-3 1,1 1-137,-1-1 0,2-2 22,4 2 1,3 2-63,0-2 1,5 0-156,-2-3 0,6 0-58,4 0 0,2 0 84,0 0 1,5 1-123,2 2 88,2-2 1,5 7 170,1-7 0,17 8 0,3-4 0</inkml:trace>
  <inkml:trace contextRef="#ctx0" brushRef="#br0">8277 5624 7813,'6'0'-630,"2"0"594,-7 0 0,4 0 94,-2 0 0,-1 0 33,4 0 0,-3 0-5,4 0 0,-4 0 5,3 0 0,-3 0 92,3 0-98,1 0 1,2 0 223,0 0-403,0 0 152,1 0 1,-1 0 54,0 0-223,1-4 67,-1 3 1,1-4 121,3 5-192,-3-4 141,8 3 1,-7-3-129,5 4-43,-5 0 149,2-4 0,0 3-86,-1-2 71,1 2 1,-7 0-160,0-2 150,-4 2-31,2-3 1,-5 4-11,-2 0 0,-3 0 47,-6 0 1,-3 1-3,-4 2 0,-3-2 21,-3 2 1,0-1 80,-3 1 0,3-2 103,-3 2 9,0-2-184,9-1 1,-5 1 2,2 2 1,6-2 9,-3 2 1,6-2-3,-3-1 1,8 0 52,-2 0-2,7 0-167,-1-4 94,8 3 10,2-7 1,7 6-91,3-4 88,5 0-2,3 0-169,4-2 163,0 7 0,3-6 2,0 4-900,4-5 889,-2 7 1,-1-3-480,-4 4 486,0 0-17,-8 0 1,2 0-70,-7 0 71,-1 0 0,-5 4 1,-4-2 55,-2 5 737,-2-5-797,-1 6 598,-4-3-588,-1 0 1,-8 4 34,1-3 1,-3 1 1,2-1 1,-2 2-28,2-5 188,-3 4-178,5-6 0,-5 3 106,3-4-99,1 0 23,-2 0-147,8 0-22,-6 0 5,7 0 139,-5 0-483,5 0 90,1 0 178,4-4 0,0-1 196,0-5 0,4 1 0,1 0 0</inkml:trace>
  <inkml:trace contextRef="#ctx0" brushRef="#br0">9804 5605 7793,'-5'0'-24,"1"0"601,4 0-459,0 4 0,4-3-25,2 2 0,3-2-128,0-1-63,0 0 160,5 0 1,-3 0-38,5 0 64,-1 0-29,4 0 0,-4 0-138,1 0 152,-1 0 0,4 0-156,4 0 125,-8 0 0,6 0 5,-9 0-147,1 0 153,-8 0-6,3 0-165,-7 0 189,3 0-55,-12 0 7,2 0-138,-16 0 125,7 0 0,-8 0 14,4 0-182,-4 0 161,0 0 0,-4 1 4,2 3-109,-2-3 96,3 3 0,0-4-8,3 0-138,5 0 138,3 0 0,4-1-186,3-2 157,2 2 18,4-4-242,4 1 236,1-1 0,9-3-32,1 2 49,7-3-30,2 4 1,4-4-48,0 0 227,4-1-173,-3 1 1,9 1-37,-4 1-314,5-1 364,-6 7 0,0-3 66,-2 4-41,-2-4-24,-5 3 155,-2-3-62,-3 4 1,-5 0-63,-1 0 9,-7 0-10,-2 0 0,-5 4 10,-2 2 700,-6-2-626,-2 4 1,-7-2 176,-1 3-219,-4 0-19,-5-4 1,1 3 160,-1-5-128,-4 4-18,3-6 0,-4 4 24,6-2 0,2-2 33,0 2-209,4 3 75,-2-5 0,9 3 120,2-4-644,1 0 208,2 0-557,4 0 440,1 0 397,4 0 0,4-4 0,1-1 0</inkml:trace>
  <inkml:trace contextRef="#ctx0" brushRef="#br0">11536 6601 7745,'-5'0'-240,"1"0"370,4-4 0,4 0 6,2-2 1,7-1 19,2 4 0,4-2 13,2 2 1,3-1-69,4-2 19,8-2-149,-1 3 0,10-5 30,-1 1-252,1 0 0,4-1 228,-23 6 0,0-1 12,0 0 1,1 1 0,4-1 0,1 0 39,-2 1 1,-1-1 0,4 2 0,0 0-12,0 0 1,0 0 0,2 0-1,1 0-220,0 0 0,-1 0 0,1-1 0,-1 1 206,0 1 0,1 1 0,-1-1 0,0 1-959,1 1 1,0 0 974,1-2 0,-1 0-12,-2 1 1,-1 1-1,-1-3 1,1 1-539,-4 3 0,1-2 458,-1-1 0,-1 0 132,19 1 0,-1-4-224,-9 2 0,-5 2 129,-4-2-241,-8 2 582,-7-3-596,-4 3 1,-6-7 729,-6 5 0,-14-4 0,-12 2 0</inkml:trace>
  <inkml:trace contextRef="#ctx0" brushRef="#br0">13324 5587 8954,'5'5'309,"0"-1"-162,-2-4 1,-1 3-1,5 0 59,0-1 0,1 2 65,1-1-196,5 0 1,0-3 35,5 0 0,4 0 156,2 0-380,1 0 111,6 0 0,3 0 109,5 0-1496,-2 0 1352,8-4 1,-6 3 20,7-2-113,-3-2 50,7 0 0,0-4 0,-25 4 1,0 0 100,25 0-50,-21 1 1,-1 0 0,20-1 4,-23 0 1,0 0-1,23-4-832,-2 0 479,-5 3 215,-1-2 1,-7 3 23,1-4-109,-5-1 79,-2 1 1,-3 1 66,-3 2 74,0-3-47,-8 4 1,0-3-245,-5 2 65,0-3 930,1 4-1031,-9 0 1153,-2-3-1429,-9 7 629,-3-3 0,-2-1 0,-3 0 0</inkml:trace>
  <inkml:trace contextRef="#ctx0" brushRef="#br0">15260 5419 7788,'-6'0'-422,"0"0"383,4 0 1,-3 0-387,2 0 352,2 0-128,-8 0 28,8 0-32,-3 0 226,4 4-45,0-3 115,0 3-205,-4-4 114,3 0-16,-3 0-7,0 4-6,3-3 270,-3 4-269,4-5 317,0 0-227,0 4-36,0-3 1,-1 3-38,-3-4 56,3 0 377,-3 0-319,0 0-46,-1 0 1,-1 0 3,0 0-74,4 0 85,-3 0-100,1 0 82,3 0 21,-3 0-142,0 4-52,3-3 148,-3 3-144,0-4 128,3 0 372,-4 0-356,1 0 68,3 0 130,-3 0-335,4 4 165,0-3 1,0 3-12,0 1-35,0-4 0,1 3 226,2-4-217,7 0-2,8 0 1,3 0 229,4 0 1,4 0 90,5 0-215,2 0-53,1 0 1,1 0 80,-1 0-1245,0 0 1163,0 4 1,5-3-32,1 2 1,-6-2-44,-3-1 1,-4 0-583,-2 0 254,-4 0 173,-1 0-213,-9 0 202,0 0 0,-8 0-26,0 0 126,-4 0-4,7 0 1,-7 0 893,4 0-1085,-4-4 130,6 3 1,-3-4-30,5 2 0,-1 2-55,0-2 1,1 0-86,-1 0 304,0 2 0,1-7 0,-1 3 0</inkml:trace>
  <inkml:trace contextRef="#ctx0" brushRef="#br0">17104 4907 7826,'-9'0'-487,"-1"0"0,1-3 243,0 0 0,-2-4 195,-1 4 1,2 0 48,-3 3-144,-1 0 135,3-4 1,-5 3-30,3-2 23,1 2 2,-1 1 0,2-1 70,-1-2 0,2 2-73,0-2 294,1 2-60,0-4-136,-1 4 118,-3-3-172,7 4 1,-7 0 45,7 0-171,-2 0 175,-2 0-112,1 0 103,0 0 1,-1 0-157,5 0 101,-3 0 17,7 0 652,-3 0-648,12 0 1,-2 0 85,7 0-40,1 0-34,1 0 0,7-3 41,3 0 0,3-1 7,3 1 30,-2 2-222,7-3 1,2 1 200,5-1-1672,7 1 1602,-3-1 0,-19 4 0,-1-1 17,0 0 0,-1-1-51,25 1 27,-24 1 0,0 0 0,24 0-17,2 0 19,-24 0 0,1 0-12,-4 2 0,1 0 0,3-1 0,1 0-76,-2 2 0,1 0 71,-4-2 1,0 1-23,4 1 1,-1 2-1,23 0 2,-24 0 0,0-1 0,-2 0 0,1-2 24,-1 2 0,1-1-110,21 3 14,-1 3 0,-7-4 43,-6-2 1,0 2-14,-6-2 0,-3 0-174,-9-3-13,-3 0 435,-4 0-434,-3 0 1499,-6 0-1336,-6 0-288,-7 0 141,-2 0 0,-4 0-133,-3 0 16,-2 0 77,-4 0 260,-4 0 0,5-3 0,-4 0 0,-2 1 0,-2 1 0</inkml:trace>
  <inkml:trace contextRef="#ctx0" brushRef="#br0">16992 6108 7826,'7'3'0,"-1"0"0,-3 0 385,3-3-175,0 0-54,4 4 1,2-3 320,0 3-54,5-3-213,-3-1-84,9 4 31,1-3 0,4 3 157,0-4-76,4 0-208,-3 0 0,11 0 284,1 0-1789,3 0 1501,3 0 1,-2 0-413,-1 0 314,-18 0 1,1 0 61,18 0 0,-16 0 0,0 0-373,20 0 315,-21 0 0,-2 0-38,18 0-19,-17 0 0,-1 0 42,18 0 1,-17 0-1,0 0-144,22 0-266,1 0 249,-3 0 0,-2 0-128,-1 0 1,-4 0 371,-6 0 0,0-3 0,-4 0 0,0 1 0,1 1 0</inkml:trace>
  <inkml:trace contextRef="#ctx0" brushRef="#br0">8277 6695 7776,'0'-10'142,"4"1"-96,3 0 0,1-1 1,1 1 84,1 0 0,-1-2-357,0-1 157,1 2 0,-2-5 75,-2 3 1,2 0-3,-2-3 0,2 2-44,-2-2 0,2 2 41,-2-2 0,0 2-44,0-2 1,-3 3 21,3-4 0,-3 4 0,3-4 1,-2 4 19,2-4 0,-3 2-2,3-2 1,-4 0-1,1 3 0,-1-2 1,1 2 0,-2-2 63,3 2 0,-3-2 123,-1 2 1,0 0-23,0 1 1,-1 1-73,-3-1 0,3 1-56,-2 2 1,-1 0-15,1-1-10,-4 1 74,2 0-83,-5 0 58,5 3-34,-3-2 1,3 7 11,-5-2 38,1 2 1,0 1-45,-1 0 1,1 3-1,0 0 0,0 4-12,-1 0 1,1 2 4,0 3 1,0-1-20,3 1 0,-1 2-84,4-2 1,-3 1 43,2 0 1,1-2-115,3 5 0,-1-4 97,-2 4 0,2-5 19,-2 1 0,2 2 3,1-2 1,0 1 0,0-4 1,0 0-24,0 1 58,0-1 18,0 0-13,0 1-31,0-1 47,0-4 60,0-1-38,4-4 1,1-1-38,5-2 1,-1-2 4,0-4 0,1-1 12,-1 1 1,0-3 4,1-1 1,-1 1 36,0 2 0,-1-2-43,-1 0 0,4-2-51,-2 2 0,3 1-10,-3-1 1,3 1-117,1-2 0,0 3 119,0-3 1,-3 3-10,2 1 1,1-1 19,-4 1 0,3 3-31,-6 0 350,-2 4-222,4-7-88,-7 8 33,3-3-7,-4 8 2,0 1 0,-1 4-18,-2-3 1,1 2 48,-4-2 1,0 0 79,-4 0 0,0 0 41,-2 3 0,0-2-86,-3-1 1,-1 0-49,-2 3 1,-1 1-13,0-1 0,-2 0-3,-1 1 1,0-1-83,4 0 1,2-1-219,1-1 0,3 1-66,0-2 0,1-2 345,2-1 0,0 3 0,-1-1 0</inkml:trace>
  <inkml:trace contextRef="#ctx0" brushRef="#br0">5549 11359 7655,'0'-14'0,"-3"0"394,0 5 1,0 0 0,3-1-129,0 1 1,4 1-499,2 2 135,-2-3 0,5 5 82,-3-2 0,5-2 12,2 1 1,3 0-80,0 1 0,1-2 129,2 2 1,4-2 62,2 2 0,1-2-143,2 2 0,1 0 55,2 0 1,0 3-30,7-3 1,-3 3-184,5-3 0,3 4 205,0-2 0,1 3 23,2 1 0,2 0-19,4 0 0,-23 0 0,-1 0-6,25 0 1,-21 0 0,0 0-221,-1 0 1,0 0-1,2 0 1,1 0 186,-2 0 0,1 0-616,-1 1 1,1-2 643,1 0 1,1-2 0,1 1 0,0 0 34,2-1 1,1 0 0,-1-1 0,1 0-11,1 0 0,0 1 1,0 0-1,0-1 3,0 1 0,1 0 0,2-1 0,0 0 9,-1 1 0,-1-1 0,2 1 1,0-2 66,-1 0 1,0 1 0,1 1 0,0 0-77,-1-1 1,0 1 0,3 2 0,0-1 3,-2-1 1,1 0 0,1 1-1,0-1-42,0 0 1,0 0 0,0 0 0,0 1 45,-3 0 1,-1 1-1,5 0 1,1 0-77,-4 0 1,0-1-1,2 2 1,0-1 23,-1 1 1,-1 0 0,0 0-1,-1 0 8,1 0 1,1 0-1,2 0 1,0 0 25,1 0 1,-1 0 0,1 0 0,0 0 11,-1 0 0,-2 0 1,2 2-1,-1-1-50,-1 1 1,-1 0 0,1 1 0,-2 0-1,-1-2 1,-1 1 0,-1 1-1,0 0-257,-4-1 1,1-1-1,-2 2 1,0 0 189,-3-1 0,0-1 0,-1 3 0,0 0-13,-2-1 0,0 0 0,-1 0 0,-1-1-43,1 1 0,-1 0 1,19 4-234,2 2 0,-8-3 16,-2 0 0,-4-1 352,-5 2 0,-1-1 0,-2-2 0,-3 2 0,-3 0 0</inkml:trace>
  <inkml:trace contextRef="#ctx0" brushRef="#br0">3724 5363 7783,'-9'0'335,"0"0"-259,4-4 29,-4 3 0,9 0-52,0 4-76,4 0 1,6 1-23,-1 2 211,4-1-87,2-1 0,5-1 109,1 0 0,4 0-61,6-3 1,5 0-33,5 0 1,1 0-349,2 0 1,0 0 290,9 0 0,0 0-10,-25 0 0,0 0 0,24-1-85,-25-1 1,-1 1 0,26 0 56,-26-1 1,1 1 0,0 0 0,0 1-94,26 0 1,-1-3 57,-26 1 0,1 0 1,22-1 27,4 3 0,-25 0 1,0 0-52,1 0 1,1 0 0,-2 0 0,0 0-36,24 0 1,0 0 47,1 0 0,-26-1 0,-1-1-56,20-1 1,5-1-108,-8 1 1,0 1 93,-9-4 1,-3 0 22,-6 0 1,-3-2 19,-7 2 1,-2 1-27,-7-2 1,-2 1-107,-4-3 1,-8 0 28,-5-1 0,-8 1 223,-3 0 0,-11-1-49,-2 1 0,-6-4 0,0-2 0</inkml:trace>
  <inkml:trace contextRef="#ctx0" brushRef="#br0">4683 5009 7783,'16'9'650,"-1"-3"1,9 2-185,7-2 1,6 2-277,7 2 0,2 3-497,-19-5 0,-1 0 1,0 0-1,0 1 335,-1 1 0,0-1 1,21 10 55,1-1 1,-1 4-129,-2 0 0,-2-1 128,2-2 0,-5 2-40,1-3 0,2 5-29,-2-7 0,-3 2-21,-3-5 1,-1-1 203,2-3 0,-4 1-165,-7-1 0,-1-3-84,-4 0 0,-5-2-49,-1 2 235,-3-4 0,-5 6-332,-2-2 1,-7-1 152,-5 2 0,-9-1-214,-6 3 1,-8 2 87,-2 1 0,-3-2 73,-3 3 1,-4-2-182,-5 1 1,23-5 0,0 0 311,-2 0 0,0 1 0,1 1 1,0 0-29,-1-1 0,0 0 1,-22 6 51,22-6 0,0 0 0,2-1 1,1 1-105,-1 1 0,-1 1 1,-18 8-44,-2 1 0,11-4-139,2 1 15,8-5 213,3 3 0,8-3 0,-1-2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13799 15903 7577,'5'5'908,"3"-1"-544,-3 0 1,9-3-279,1 3 1,5-3 41,5-1 1,2 1-98,10 2 1,2-1-28,8 4 1,3-4-252,-23 0 1,-1-1-1,3 0 1,0-1 223,1 0 1,-1 0 0,2 2 0,0-1-92,-1 1 0,-1-1 1,4 1-1,1-1 63,0 0 0,1-2 0,1 1 0,1 0-315,2 0 0,0 0 0,0 2 1,0 0 226,1-1 1,1 1-1,2 0 1,1 0-301,-1 0 0,1-1 0,1 0 0,1 0 343,0 2 0,1 0 0,0-2 0,0 0-4,1 1 1,0-1 0,1 0 0,1-1 20,1 0 0,0 0 0,1 1 0,0-1 20,0 2 1,1 0 0,-17-2 0,1 0 0,0 1 22,0 0 0,0 0 0,0 0 0,2-1 0,0 1 0,0-1-211,-1 0 1,-1 0 0,0 0 0,2 0 0,0 0 0,0 1 246,-1 0 0,1 0 0,-1 0 0,0-1 0,0 1 0,0 0-3,-2 1 0,0 0 1,0 0-1,2-1 1,-1 0-1,1-1 3,-2 1 0,0 0 0,1 0 0,-1 1 0,0-1 0,0 0-66,16 1 0,-1 0 0,0 1 1,0 1 93,0-1 0,0 0 0,-1-1 0,-1 0 42,-1 0 0,0-1 0,-1 1 0,-1 0-60,-1 0 1,0-1 0,-1 1 0,-1 0 6,-3-2 1,1 0-1,1 0 1,-1 0-12,-2 0 0,0 0 0,1 0 1,-1 0 10,-5 0 0,0 0 1,0 0-1,-1 0 186,-1 0 1,-2 0 0,-1 0 0,-2 0-138,23 0 0,-7 0 840,-2 0 0,-8 0-895,-5 0 0,-6 1 1310,-6 2-1294,-3-2 1,-7 4 492,-3-2 1,-11 2-527,-4 5 0,-6-1 224,-3 0 0,-7 1-336,-6 3 1,-7-3 59,-2 3 1,-8-2-776,23-5 1,0 0 754,1 0 1,-2-1 77,-4 2 0,-2-1 0,2-1 0,0-1 0,-5 0 0,-1 0 0,-1 0 0,0 1 0,-3 1 0</inkml:trace>
  <inkml:trace contextRef="#ctx0" brushRef="#br0">3901 15614 7594,'6'5'0,"1"-1"0,-1-3 191,3-1 0,2 0-96,1 0 1,3-1-118,7-3 1,2 3 7,4-2 1,1 2-10,2 1 0,0 0-2,6 0 1,-1-1-300,8-2 1,-1 2 202,4-2 1,0 2 120,3 1 1,2 0-7,-24 0 1,0 0 0,1 0 0,1 1-160,-1 1 0,1-1 0,0 0 1,1-1 156,0 2 1,0-1 0,1 0 0,2-1-311,3 0 1,0 0 0,3 0-1,-1 0 292,1 0 1,1 0 0,-1 0 0,1-1-3,3 0 1,-1-1 0,1 1 0,-1 0-39,5-2 0,1 0 1,0 0-1,0 0-269,0-2 0,1 0 1,1 1-1,-1 0 315,1 1 0,1 0 0,-17 0 0,1 1 0,0 0 29,2 0 1,-1 2-1,0-1 1,-1-1-1,0-1 1,0 1-5,0 1 0,0 0 1,0 0-1,2-1 1,1 0-1,-1 0-149,0 1 0,1 0 0,-1 0 0,2-1 1,0 0-1,0 0 172,-1 0 0,-1 2 1,0-1-1,1-1 1,0 1-1,0 0 27,-2 1 1,0 1 0,1-2 0,2 1 0,0-1 0,1-1-36,-2 1 0,0 0 0,1 0 0,-1 0 0,1 0 0,0 0-1,-1 1 1,0 0 0,0 0-1,0 0 1,-2 0 0,1 0 17,0 0 0,1 0 0,-1 0 0,1 0 0,-1 0 0,1 0-19,-1 0 0,1 0 1,-1 0-1,0 0 1,-1 0-1,1 0-98,15 0 1,-1 0 0,1 0 0,0 0 75,-4 0 1,1 0-1,-1 2 1,0-1 0,1 1 1,0-1-1,-3 1 1,1-1-458,0 0 0,0-2 460,1 1 0,0 0 0,-3 0 0,-1 0 0,2 0 0,-1 0 0</inkml:trace>
  <inkml:trace contextRef="#ctx0" brushRef="#br0">9832 14748 7580,'-6'-4'134,"0"-2"1,4-3 191,-1-4 0,2-1-120,1-5 0,1 0 29,2-3 1,2-2-163,4-4 1,1-5 9,-1-4 0,1-2-1687,3-4 1544,1 0 1,-4 17-1,0 1 3,1-1 1,0-1-1,-1-2 1,0-1-156,2-1 1,1 0 0,-1-3-1,1-1 58,1-2 1,0-1 0,1 1 0,1 0 59,-1-2 1,1 0 0,1 1-1,0 0-245,-1-1 0,-1 0 0,1 2 0,-1 1 235,-1-3 1,0 0 0,0 4 0,-1 1-6,-1-2 0,1 0 0,0 1 0,1 0 65,-2 1 1,0 0 0,0-2 0,0 0 59,1 2 1,-1 0 0,-1 0-1,-1 0 56,0 1 0,1 1 1,1-1-1,-1 1 12,0 1 0,0 0 1,2 0-1,0 0-158,-1 0 0,1 0 0,-1 2 0,-1 0 155,2-2 0,-1 0 0,0 1 0,1-1 16,1 1 1,0 1 0,-1 1 0,-1 0-49,0 2 0,1 0 0,-3 1 0,0 0 206,1-2 0,0 1 1,9-18-119,-2 0 0,-4 8 433,-5 2 0,-1 9-246,-4 3 1,-2 5 432,-5 7 0,-3 0-518,-3 7 0,-4 1 376,-3 5 1,-2 2-526,0 4 0,-4 4 240,0-1 0,-2 6-398,2 1 1,-3-1 76,3 4 0,-4 1-130,2-2 1,0 2 51,-1-1 1,3-3-64,-3 3 0,0 2 90,-6 1 0,2-1-81,-2 0 0,-2 1 154,2 3 1,-1 0-268,1 0 0,1 0 219,-4 0 1,4-1-44,-1-2 0,2 1-102,1-5 0,4 0 13,3-6 1,5-1 54,4-5-114,6-4 1,2-1 22,8-8 1,6-6-104,9-9 0,3-7 91,6-9 1,4-1 67,2-1 1,-16 17 0,0 0 102,-1 0 1,0-1 0,1-1 0,-1 0 95,-1 0 0,-1 0 0,16-20 31,-3-2 0,0 6-64,0 1 0,0 0 163,0 3 1,-4 5-26,1 1 0,2 7 206,1 2 0,2 4-232,-5 2 0,2 6 42,1-2 1,-1 3-63,-2-1 1,4 3 70,-5 4 0,5 0-121,-4 0 1,-1 4 268,1 3 0,-7 6-374,4 6 0,-8 0 121,1 6 0,-4 0-101,-1 3 1,-2 4 108,-2 2 0,3 2-3,-3 2 1,2-1-14,1 0 1,2-3 3,1 0 1,3-5-85,3-1 1,-2-4 67,-1-5 1,1-5-187,2-1 0,-6-6 17,-3-1 32,-2-4 174,-2 6 0,-10-3 166,-10 1 1,-8 3-191,-8 0 1,-6 1-31,-7 2 0,-4-5-418,-2 0 1,23-5 0,0 1 295,1 0 0,-1 0 1,0-1-1,0 0-400,-1-2 0,0 0 1,-1 0-1,1-1 464,-2-1 0,1 1 0,-1 1 0,0-1 0,-1-1 0,0-1 0,1-1 0,1 0 0,0-1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15884 16853 7589,'-6'0'-754,"0"0"1,3 0 2488,-3 0-609,4 4-792,-3-3-149,5 3 1,1-4-132,3 0 1,-2 3 37,4 0 0,0 0 51,3-3 0,4 1-23,-1 2 1,2-2-166,-2 3 0,-1-3 3,5-1 0,-2 0 75,2 0 0,3 3 109,-1 0 1,1 0-29,2-3 1,2 0 5,-1 0 0,4 3-27,-1 0 1,1 3 7,-2-3 0,3 5-15,-2-2 0,2 1-90,1-1 1,3 3-14,0-3 1,1-1 92,-1 1 0,1-3-146,2 3 0,3-2 70,-3 2 1,2-4-107,1 1 0,0-2-88,1-1 0,-1 1 177,0 2 0,0-2-22,1 2 1,-1-2 27,0-1 1,0 1 187,1 2 0,-1 0-63,0 3 1,0-3 24,1 3 0,2-3-88,0 3 1,1-4 5,-4 2 1,7 0-23,3-1 1,-2 0-72,-1-3 0,2 3 55,4 0 1,0 0-428,-4-3 0,4 1 282,0 2 1,2-2 68,-2 2 0,3-2-25,-4-1 0,-22 2 0,0 0 0,0-1 0,-1 1 1,26 1-169,0-3 1,1 0 170,-25 0 0,0 0 0,0 0 0,0 0-22,0 0 1,0 0 0,-1 0-1,1 0 38,24 0 1,-24 0 0,-1 0 57,26 0 1,-26 1 0,1 1 58,0-1 0,0 1 1,-2 0-1,0 0-34,1 0 1,-1-1-1,0 0 1,1 0 33,1 2 0,0 1 1,-2-3-1,1 1-28,-1 1 0,0 0 1,24-1-73,-24-1 0,1 1 0,22 2 0,-22-2 1,-1-1-1,26 2-118,1-3 1,-26 2 0,-1-1 65,24 3 1,1-1 25,-2-3 1,-1 0 171,2 0 0,-2 0-114,2 0 0,-1 0 78,3 0 0,-3 0-59,1 0 1,0 0 211,0 0 0,1 0 5,-2 0 0,-1 0 6,2 0 1,0 3-261,0 0 1,-23-1 0,0-1 68,26-1 0,-2 0-136,2 0 0,-3 0 41,2 0 1,-3 0-24,1 0 1,0 0 29,0 0 1,-23 0-1,0-1 5,-1-1 1,1 1 0,24-1 17,-24-1 1,-1 0 0,26-1 4,-26 1 0,1 0 0,0 2 0,-1-1 32,24-4 1,-23 4 0,0 1 74,-1-2 1,1 0-1,24 0-67,-24 0 0,-1-1 0,0 2 0,1-1-16,1 0 1,0 0 0,-2-1 0,0 0 34,1 0 0,-1 1 0,1 1 0,-1-1-5,2 0 0,0 0 0,-2 0 1,1 1 50,-1-1 0,0 0 0,1-1 0,-1 0-27,2 3 1,0-1 0,0-1 0,0 0 64,0 2 0,0-1 0,0-1 1,1-1-148,0 1 1,1 0 0,-2 0 0,1 0 17,0 0 0,0 0 0,1 1 0,-1-1-35,-1 0 1,0 0-1,3-1 1,-1 1 46,-2 1 0,0 0 1,1-1-1,0-1-65,-1 1 1,0 0 0,0 0 0,0 1 20,0-1 0,0 0 0,0 1 0,0 1-30,0-2 0,-1-1 1,1 2-1,-1-1 79,0 0 0,-1 0 0,1 0 1,0 1 125,23-1 0,0 2 48,0-2 1,-1 2-42,3 1 1,-3-4-20,1 1 1,0 0-50,0 3 0,0 0-87,-4 0 1,1 0-13,-1 0 0,0 0-172,-3 0 0,1 0 18,-7 0 1,5-1-13,-4-2 1,-2 2-161,-2-2 1,-1 2 101,1 1 0,-2 0-169,-4 0 1,-1-1 418,-2-2 0,1 3 0,-5-4 0,0-2 0,-1 3 0,-2 1 0</inkml:trace>
  <inkml:trace contextRef="#ctx0" brushRef="#br0">16313 5624 7163,'0'9'527,"0"0"-401,4 1 63,-3-1-60,3 0 1,-4 1 13,0-1 0,0 0-15,0 1 1,3 2-129,0 0 1,3 4 141,-3-4 0,2 6-189,-2 1 1,-2-1 89,2 4 1,1 1-122,-1-2 0,0 4 29,-3-3 1,0 3 38,0-4 1,3 4-32,0-3 1,0 3-111,-3-3 0,0-4 32,0-2 0,0-5 56,0 2-16,5-3 20,-4-1 79,3-4-92,-4-1 423,0-4-236,0-8 0,1-1 29,2-7 1,-2-1-178,2 1 1,-1-2 78,1-4 1,-2 2-123,2-1 1,-1-3 65,2-1 0,-3 1 19,2-1 1,-2 1 34,-1 0 1,0-2 93,0 4 1,1 0-108,2 4 0,-2 0 21,2 3 1,1-2-122,-1 5 1,4 2 113,0 4 0,-2 3-144,1-3 1,0 4 79,4-1 0,2 2-49,0 1 0,4-3-20,-4-1 1,5 1-129,-2 3 1,4 0 104,3 0 1,-2-1-8,5-2 0,-4 2-138,1-2 1,0 2 96,0 1 1,-1 0-518,-6 0 676,3 0 0,-4 0 0,5 0 0</inkml:trace>
  <inkml:trace contextRef="#ctx0" brushRef="#br0">16815 5875 7815,'6'-4'-75,"1"2"172,-4-4 0,3 0-12,-3-4 1,3 4 274,-2 0 68,3 0-198,-6-4-255,7 1 1,-4 0 53,2-1 0,0 4-161,-3 0 0,-1 1-106,4-1 254,-4-3-57,2 4 57,-4-4 1,-1 3 28,-2-1 0,-2 5-39,-4-1 1,-1 2 10,1 1 1,-4 0 10,-3 0 0,-2 3 2,0 0 1,-1 6 46,1 0 0,2 1-46,0 6 1,2-4 89,-2 4 0,0-1-82,4 4 0,-1 0 14,4-1 1,3 4-53,-1 0 1,5-1 4,-1-2 1,2 0-115,1-1 0,4 1 87,3-1 0,2-2-284,3-1 0,0-3 87,3 0 0,-2-2-91,2-4 1,0-2 27,0-4 1,3 0-8,-3 0 1,3 0 73,0 0 1,1-4 59,0-2 0,-1 0 154,1 0 0,0-4 0,3 0 0,2-4 0</inkml:trace>
  <inkml:trace contextRef="#ctx0" brushRef="#br0">17160 5866 7815,'-3'-6'0,"0"-1"0,-1 4-399,0-3 1,-1 1 290,-4-1 1,3 1 192,0 1 0,-1 2 80,-2-4-69,0 4 1,-1-5 64,1 4 0,0 0-94,-1 3 1,1 0 191,0 0 1,0 1-107,-1 2 1,4-1-66,0 4 1,3 1-43,-3 6 1,3-2-125,0 5 1,2-4-93,1 4 1,4-2 97,3 2 0,1 0-53,1-3 0,1 3 53,-1 0 0,3-3-229,1-1 1,0-1 51,0-2 0,0-1 54,3-1 1,1 0 36,-1-4 1,4-1 41,2-5 0,1 1 116,-1-4 0,-3-5 0,4-3 0</inkml:trace>
  <inkml:trace contextRef="#ctx0" brushRef="#br0">17486 5717 7815,'-10'0'-1094,"1"0"1024,0 0 0,1 1 258,1 2-77,-1-2 0,3 4-19,-4-2 1,3-1-198,3 5 159,-2-5-204,4 6 131,-3-7 1,4 4 22,0-2-32,-4-2 38,3 3 1,-4-4 269,2 0-243,1 0 16,-6 5 20,7-4 118,-3 3-61,4-4 6,0 0-41,-4 0 82,3 0 201,-3 0-299,0 0-27,3 0 1,-4 1 41,5 2-67,-4 2 0,3 4-12,-2 1 1,2-1-34,1 0 0,0 4 51,0-1 1,0 4-44,0-4 1,0 4 34,0-4 1,1 3-37,2-2 0,1-1-27,3-2 1,1-1-8,-2 0 1,2 1-237,2-1 214,-1-4 0,0 2 175,1-4 1,-1 0-139,0-3 1,1-4 137,-1-2 1,0 1-75,0-1 1,-2 0-9,-1-4 0,-3 0-2,3-3 1,-4 2 3,1-4 1,2 0-51,-2 0 1,0-3 44,-3 2 1,3-1-13,0-2 0,0 1-11,-3-1 0,-3 1 127,0 3 1,-4-3-71,0 3 0,-1 1 80,-1 2 0,3 2-122,-1 0 0,1 2-2,-3 2 0,3 2-6,-1 4 1,4 0-126,-3 0 1,3 0-141,-3 0 1,4 4 84,-1 2 0,2-1-488,1 1 429,0-4 1,1 6-102,2-5 1,2 0 38,4-3 1,2 0 293,1 0 0,-2 0 0,3 0 0,-3 0 0,4 0 0,0 0 0</inkml:trace>
  <inkml:trace contextRef="#ctx0" brushRef="#br0">17588 5670 7815,'6'3'-707,"1"1"671,-5-1 1,3-2-51,-2 2 0,-2-1 280,2 4 0,-1-3-25,1 3 1,-2 1-28,2 2 1,2 0-23,-2 0 0,3 5 44,-3 1 0,0 0-73,-3 0 0,1 1-69,2 3 0,-2-1-86,2 1 0,-2-2 99,-1-1 0,-1 0-140,-2-3 1,2-4 101,-2-3-112,2 1 122,1-2-144,0-1 48,0-4 0,0-7 88,0-3 0,3-2-11,0 0 1,0 0 87,-3-3 0,5 2-82,1-2 1,-1-1 11,1-2 0,0 2-5,4 1 0,-1 0 7,0 0 1,1 1-23,-1 5 0,0 1-10,0 1 17,1 3 0,-1 4 6,0 0 1,-2 0-4,-1 0 0,-3 4-4,3 3 0,-4 1 13,1 1 0,1 5-9,0 1 0,0 0 11,-1 0 0,-2 1-43,2 2 1,1 0-72,-1-3 1,3 3-162,-3-3 0,4 0 79,-4 0 0,1-3 23,-1 0 0,-1-2 70,4-4 1,-3-2-83,4-4 0,-4 0 178,3 0 0,0 0 0,3 0 0</inkml:trace>
  <inkml:trace contextRef="#ctx0" brushRef="#br0">18156 5708 7789,'-9'0'-129,"0"1"44,-1 2 0,0-2 180,-3 2 0,2 1-36,-4-1 1,2 3-11,-2-3 1,2 4 91,-2-4 1,3 3-85,0-3 0,2 1 68,0-1 1,2-1-137,2 5 0,-1-4 70,3 3 1,0-1-156,1 1 1,2 2 69,-2-1 1,2-2 37,1 1 0,3 0-17,0 4 0,4-2 33,0-2 1,1 2-91,1-1 1,1 1 72,-1 1 1,0 4-99,0-1 1,1 0 95,-1-2 1,0-2-40,1-2 0,-4 2 40,0-1 0,-3 1-2,3 1 1,-2 1 150,2-1-159,-4 0 0,2 0 68,-4 1 0,0-4-49,0 0 1,0-3-28,0 4 0,0-4 68,0 3-88,-4-4 1,-1 5 33,-5-4 1,4 1-5,0 0 0,0-3-130,-4 2 1,1-1 7,0 1-127,-1-2 0,1 3 65,0-4 0,3 0-428,-1 0-2,5 0 612,-2 0 0,4-4 0,0-1 0,0-5 0</inkml:trace>
  <inkml:trace contextRef="#ctx0" brushRef="#br0">18305 5521 7535,'5'0'40,"0"0"502,-1 0-278,-3 0 1,4 0-88,-2 0 1,-2 1-105,2 2 0,-1 3 83,1 3 0,-1 0-136,4 1 1,-2 3 17,2 3 1,-4 5-98,1 4 0,-1 2 20,1 1 1,-2 3 55,2 0 1,-2 6-107,-1-3 0,0 8 28,0-5 1,0-1-23,0-2 0,0-4 45,0 1 0,-3-2-67,0-1 1,0-4 92,3-2 1,1-4-6,2-2 1,-1 1-115,4-5 0,1-1 66,2-4 1,0 0-609,1-4 185,-1 0 257,0-3 1,-1-1 14,-1-2 1,-3-5 215,-4-5 0,-4-3 0,-2 1 0</inkml:trace>
  <inkml:trace contextRef="#ctx0" brushRef="#br0">18156 5838 7737,'-5'0'229,"2"0"-4,6 0 1,2-1-148,4-2 0,5 2 81,1-2 1,3 2-136,1 1 0,-1 0-47,1 0 1,3 3-40,-1 0 0,1 0-346,-3-3 1,-1 0 246,1 0 0,-4 0-80,1 0 1,-5-3 26,2 0 0,-6-1-327,-1 0 131,0 3 410,4-7 0,-4 4 0,0-2 0,-4 2 0,6 0 0,-2-2 0</inkml:trace>
  <inkml:trace contextRef="#ctx0" brushRef="#br0">18473 5810 8442,'5'0'108,"-1"1"-163,-4 2 0,0-1 6,0 4 1,3 1 13,0 2 0,0 0 16,-3 1 1,0 2 47,0 0 0,0 1-81,0-4 1,1-3 16,2 0-87,-1 1 133,2 2 1,-4-3-39,0 0 1,0-2-64,0 2-20,0-4 4,0 2 480,0-4-317,4-8-14,-3 1 0,3-6 42,-4 4 0,0-1-49,0 1 0,1 0-10,2-1 0,-1-2 5,4 0 1,-3-2-11,4 2 0,-4 0-2,3-3 0,0 2-6,4-2 1,-1 4-2,0-2 0,4 3-2,-1 0 1,1 1-33,0 0 0,-3 3 35,3-1 1,-3 5-190,-1-1 1,1-1 58,-1 1 1,-3 0-349,0 3-125,-4 0 253,2 4 0,-4-2 31,0 4 306,0-4 0,5 7 0,0-4 0</inkml:trace>
  <inkml:trace contextRef="#ctx0" brushRef="#br0">18733 5735 7737,'7'4'-61,"-1"-1"1,-4 1 134,1-1 0,1-1 129,-1 4 1,1-3-3,0 4 1,-2 0-13,4 5 0,-1 0-10,1 3 1,5-3-68,-5 4 0,4 0-143,-4 2 0,-1 1 87,2-1 1,-5 1-60,1 0 0,1-2-3,-1-1 0,3 0-75,-3-3 1,5-1 7,-2-3 1,2 0 94,1-3 0,1-1-36,-1-2 1,0-2 5,1 2 1,-1-2-120,0-1 1,1-1 44,-1-2-56,0-2 0,1-4 74,-1-1 0,-1 0 45,-2-2 0,2 1 11,-5-1 1,3-2 7,-3 2 0,3-1-10,-3 0 0,3 2 95,-2-5 1,-1 5-42,-3-2 0,3 2-34,0-1 1,0 4 28,-3-1-13,0 2 77,0 2-90,0-4-3,0 8 54,-4 6 1,3 1 111,-2 6 0,-1 0-194,0 0 1,0 1 61,1 3 1,2 0-86,-2-3 0,2 2 75,1-2 0,0 2-121,0-2 1,0-1-9,0-3 0,3 1-189,0-1 1,0-3 73,-3 1 0,1-5-331,3 1-197,-3 2 426,7-4 0,-3 3 312,4-4 0,1 0 0,-1-4 0,0-1 0</inkml:trace>
  <inkml:trace contextRef="#ctx0" brushRef="#br0">19357 5819 7737,'0'-5'-52,"-4"-3"137,-1 7 0,-4-3 234,-1 4-367,1 0 0,-3 0 24,-1 0 0,1 1 113,2 2 1,-2 2 169,0 4 1,-2 5-96,2 1 0,-2 2-102,-1-2 0,1 3 63,5-3 0,0 3-94,-1 1 0,5-1 74,2 1 0,2-4-167,1 1 1,0-4 36,0 4 0,1-5-155,2 2 0,6-6-24,3-1 1,1-4-20,0 1 1,1-2-149,5-1 1,1 0 122,1 0 0,-1-4-1,2-2 0,-2-3 56,2-4 1,-2 3 192,1-3 0,0-1 0,1-2 0,-2-1 0,2-2 0</inkml:trace>
  <inkml:trace contextRef="#ctx0" brushRef="#br0">19776 5512 7737,'-3'9'-495,"0"1"0,-4 3 750,1 3 0,-3 2-39,0 4 0,0 2-109,-1 4 1,4 4 17,0 2 0,0 1 14,-4-1 1,1 2-101,0-1 0,0 0-130,-1-1 0,4 1-25,0-4 1,1-1 52,-2-5 0,0 1-334,4-4 1,-3-1 171,3-2 1,0-5-130,3-1 0,0-3 354,0-1 0,0-3 0,-4 2 0,-2-3 0</inkml:trace>
  <inkml:trace contextRef="#ctx0" brushRef="#br0">19562 6005 8032,'5'-5'461,"4"1"1,-4 4-500,4 0 0,0 0-13,1 0 0,-4 0-10,0 0 0,3 0 93,4 0 1,-1 0-55,-2 0 1,-1 0-316,0 0 0,0 0 108,1 0 1,2-3-332,1 0 0,-2-4 310,-5 1 1,2 0 249,-1 0 0,5 0 0,3-3 0</inkml:trace>
  <inkml:trace contextRef="#ctx0" brushRef="#br0">19851 5978 7737,'0'9'-53,"0"0"52,0 0 0,0 4 161,0-1 0,0 2-38,0-2 1,-1 0 74,-2 3 1,2-2-286,-3 2 0,0-4 82,1 2-998,0 1 519,3-3 332,0-2 1,0-6-99,0-6 251,4-2 0,1-9 0,5 0 0</inkml:trace>
  <inkml:trace contextRef="#ctx0" brushRef="#br0">20009 5587 7737,'0'-7'-36,"0"1"154,0 4 1,-1-2-23,-2 4-33,2 0 0,-6 1-215,3 2 0,0 2-179,1 5 0,2-1 207,-2 0 1,1 1-182,-1 3 0,2 1 129,-2 5 1,2-1 175,1-3 0,0 7 0,0-3 0</inkml:trace>
  <inkml:trace contextRef="#ctx0" brushRef="#br0">20093 6145 7737,'9'9'-75,"0"1"1,1-4 139,-1 0 1,0-4 59,1 1 0,2-2 75,1-1 0,-1-3-130,-3 0 0,-3-3-12,1 3 1,-4-4-191,3 0 0,-4-4 99,1-1 1,-2-2 112,-1 2 1,-1-2-111,-2-1 1,1-3 54,-4 3 1,0 0-101,-4 0 0,2 3 76,2 0 1,-3 2-43,3 0 33,-2 5 1,0 0-213,2 2-313,1 2 150,5-3-46,0 8 245,0 1 1,5 1 17,1 0 1,2-4 78,1 2 1,2 0 86,1-1 0,-2 0 0,8-3 0,-4 0 0</inkml:trace>
  <inkml:trace contextRef="#ctx0" brushRef="#br0">20344 5978 7737,'13'0'-623,"-1"0"1,0 0 310,-2 0 1,-4 1 762,0 2 112,-4-2-298,7 7 1,-8-3-123,2 4 0,-2 1 12,-1-1 1,-3 1-162,-1 3 1,-2-2 95,3 5 1,-3-2 22,3 2 0,0 0 14,3-3 0,0 0-125,0 0 0,0-6-92,0 2-86,0-2 1,1-1 16,2-3 181,2-2 1,4-2-46,1-2 0,-1 1 20,0-5 0,2 0-124,1-5 0,-1 1 114,5-1 1,-4-3 3,4 0 1,-4 0 20,4 0 0,-1 0 5,4 0 0,-4-2 71,1 5 1,-2-3-91,2 6 1,-3-1 79,-3 7 1,-1-4-57,0 4 0,0 1 194,-3 5 0,-2 6-52,-4 3 1,0 5-46,0-2 0,0 6-123,0 1 1,0 0-127,0 0 1,0-1-622,0 4 0,0-4 140,0 4 611,0-4 0,0 2 0,0-5 0</inkml:trace>
  <inkml:trace contextRef="#ctx0" brushRef="#br0">12402 8017 5777,'-5'5'425,"-3"-1"1,6-4-219,-5 0-26,5 0-47,-6 0 85,7 0-22,-3 4 276,4-3-39,0 3 1,4-4-333,2 0 0,2 0-92,2 0 0,3 0 61,3 0 0,1 0-76,2 0 0,2 0 99,3 0 1,-1-3-146,8 0 0,-7 0 54,4 3 1,-6-3-127,-1 0 1,-2-1 65,-3 1 0,-3 1 49,-4-1 1,-2 2-72,-1 1 70,-4 0-187,2 0 171,-16 0 1,3 0-62,-9 0 1,1 0 58,-2 0 1,-3 3 93,-3 1 1,-2 0-48,-1-1 0,-3-1-1,0 4 0,-3 0 138,3 4 1,0-4-91,3 0 0,1 0-7,2 4 1,1-4-12,3 0 1,4-1-87,-2 1 122,3 3 226,1-8-271,6 3 1,7-4 1,8 0 0,5-4-103,7-3 0,5-1 62,2-1 0,3 0-155,3-1 1,1 0 105,2-3 1,2 3-151,-2-2 0,-1 1 176,2 2 0,-9 1-94,2 2 0,-9-3-17,0 3 30,-7 2 159,-3-4 1,-6 7-56,-6-2 1,-3 1 162,-6 2 1,-3 0-1,-3 0 1,-5 0-133,-2 0 1,1 4-79,-1-1 1,-2 3-138,0-3 0,-6 3 31,9-3 1,-2 4-567,4-4 718,2 0 0,-2-3 0,3 0 0</inkml:trace>
  <inkml:trace contextRef="#ctx0" brushRef="#br0">11694 8156 7725,'-5'0'-12,"-3"4"1,6-3-213,-4 3-87,4-3 235,-7 3 1,4-3 136,-4 2 0,3 1-47,-1-1 0,4 1 27,-3-1 1,3-2 73,-3 3 0,4-2-78,-1 1 50,-3-2-65,5 3-24,-3-4 1,5 0 11,2 0 1,0-1 28,3-2 0,0 1-14,3-5 0,1 4-9,-1-3 1,0 3-53,0-3 1,1 3 46,-1-3 0,0 3 44,1 0 60,-5-2 150,-1 4-133,-4-3-92,0 4 0,-4 0 102,-2 0 0,1 1-88,-2 2 1,1-2 115,-3 2 0,-1 1-54,1 0 0,0-1-99,0-3 1,-1 3 14,1 0 0,0 0-22,-1-3 0,4 1-38,0 2 149,4-2-382,-2 3 169,4-4 1,4-4-73,2-2 0,5 1 49,2-1 1,3-1 50,0-2 1,5 0 25,0-1 0,1 4-2,-3 0 0,-4 4 106,1-1 0,-5 1-152,2-1 161,-3 2 1,-4-4-24,0 5 182,-4 0-174,-2 5 0,-5-1 96,-4 2 1,-4 1-85,1-4 1,-5 3-40,2-2 0,-3 2-30,0-3 0,-1 0 49,0-3 1,1 3-4,-1 0 0,1 0-5,-1-3 0,5 0-85,1 0 1,3 0-54,0 0-230,5 0 254,1-4 1,8-1-47,2-4 1,7 0-3,2 3 1,4-2 58,3 2 0,-2-3 95,5 0 1,-1 3-106,1 0 0,-2 3 121,-5-4 0,-3 5-59,-3-1 76,-1 2 2,-6 1 0,-2 3 1,-6 0 0,-6 4 45,-3-4 1,-5 4-58,2-1 0,-6-1 91,0 2 0,-2-2-59,1 1 1,2 1 46,-1-4 1,2 3-102,4-2 1,-2 2 9,5-3 1,2 0-84,4-3-152,4 0 0,-2-1-41,4-2 1,5-2 88,4-5 1,2 4 74,4 0 0,1 0-8,2-4 1,1 4 53,0 0 0,-5 4-58,-2-1 0,1 1 199,-4-1 24,3 2-102,-7-3 1,-1 5 79,-4 2 0,-4-1-67,-6 4 0,0-3 59,-2 3 0,-2-1-46,-1 2 1,-3 0-22,3-4 0,-2 3-16,2-3 0,-2 3 19,5-2 1,-4 2-55,4-3 0,-1 0-33,4-3-376,4 4 269,1-3 0,6 3-63,4-4 0,1-4 22,9-2 0,0 1 83,6-1 0,-1 0 51,3 0 1,-3-1 53,1 4 0,-3-3-52,0 3 1,-1-1 153,-3 4 0,-1 0 260,-5 0-246,-4 0 0,-1 1 18,-4 3 1,-1-3-44,-2 2 0,-2 2 31,-4 1 1,-2-2-57,-1-1 1,2 1 20,-3 0 0,0 2-55,0-3 0,-2 0-94,2-3 1,1 3-73,3 0 0,-1 0 99,1-3 1,3 0-511,0 0 349,4 0 1,-3-1-312,5-2 501,0 2 0,5-11 0,0 1 0</inkml:trace>
  <inkml:trace contextRef="#ctx0" brushRef="#br0">15214 8045 7718,'14'5'-90,"-1"-2"1,-3-2-25,-1-1 0,1 0 79,-1 0 0,0-1-136,1-2 0,2 2 83,1-2 0,-1 2 120,-3 1 1,1 0-49,-1 0 0,0-4 68,1 1 0,-1 0-83,0 3 67,0 0 0,1-3-14,-1 0 1,0-1-9,1 1 0,2 1-81,1-4 0,0 2 63,-1-2 1,0 3-7,3-3 1,-3 3 7,0-3 0,3 3-10,0-4 0,2 5 54,-2-1 1,3-1 3,-3 1 0,3 0 90,0 3-125,5 0 4,-3 0 0,3 0 8,-5 0 1,1 0-7,0 0 0,-1 0 0,1 0 1,2-3 32,1 0-116,0-1 79,-3 4 1,0 0 50,3 0 0,-2-3 7,1 0 0,2 0 86,-1 3 1,3-3-72,-4 0 0,4 0 23,-3 3 0,3 0-61,-4 0 1,5 0 8,-1 0 1,-1 0-13,1 0 0,-3 0-104,2 0 0,0 0 72,1 0 0,2 0-15,-2 0 1,2-3 95,1 0 1,-4 0-66,1 3 1,-1 0-8,1 0 0,2 0-14,-2 0 0,1 0 5,2 0 1,-1-2-9,-2-1 0,5 2-17,-2-2 0,2 2 39,-2 1 0,0-3-16,0 0 1,3 0 45,0 3 1,0-1-43,-3-2 1,0 2 6,0-2 1,-1 2-24,-3 1 1,3-4 6,-2 1 1,2 0-15,1 3 0,-1 0-3,-2 0 0,2-3-6,-3 0 1,3 0-7,1 3 1,-3-1 30,0-2 0,0 2-13,3-2 0,-3 2 14,-1 1 1,1 0-10,3 0 1,0 0 2,0 0 1,-3 0 7,0 0 1,-1 0 2,4 0 0,0 0-12,0 0 0,0 0-1,0 0 1,0 0 17,0 0 1,0 0-15,0 0 0,-3 0 40,0 0 1,-4 0-9,4 0 0,-1 0 8,1 0 1,1 0-45,-5 0 1,4-3 1,-3-1 0,1 0-3,-2 1 1,-1 2-4,2-2 0,0-1-3,0 1 1,1-1 14,-1 1 1,-3 2 112,3-3 0,-1 3-103,0 1 1,-1-1 9,2-2 0,-6 2-49,0-2 1,-1 2-1,4 1 0,0-1-8,-1-2 0,-2 2-14,-1-2 1,-2-1 28,2 1 0,-2-4 0,2 4 1,-3-1 76,0 1 0,-2 1-40,0-4 0,-4 4 77,0-1 0,-3-2-87,3 2 1,-2 0 39,2 3-13,-4 0-19,2 0 0,-3 0-197,2 0 204,-2 0-255,3 0 147,-4-4 29,-4 3 1,-1-3 38,-4 4 1,-1 0-1,1 0 1,0 0-3,-1 0 1,-1 1-2,2 2 48,-7-2 0,10 3-43,-6-4 1,1 1 31,2 2 1,0-2-21,-1 3 1,1-3 2,0-1 0,-1 0-5,1 0 1,3 0-2,0 0 1,-1 3-1,-2 0 0,0 0 0,-1-3-97,1 0 87,4 0-21,-3 0 1,6-1 27,-5-2 0,5 2 1,-3-4 2,2 1 1,2 3 0,-3-4-5,4 2 2,0 2-133,0-7 0,1 6 121,2-4 1,-1 3-120,4 0 111,1-2 1,2 0 3,0-4 0,-3 4-17,1 1-11,-1-1 52,3 0 78,0 0 1,-2-2 32,-1 4-136,-4-1 10,2 4 1,-3 0-7,2 0-14,-2 0-7,3 0 54,-4-4 43,0 3 161,0-3-170,0 0-10,0 3-149,0-3 96,4 0-18,-3 3 17,4-8 1,-2 7 9,0-4 0,1 3 5,-1-3 0,-2 3 2,2-4 0,-1 5-2,1-1-2,-2-2-1,4 4 0,-2-4 0,0 2 62,0 2 7,-3-3-33,0 4-13,-4 0 0,0 1-1,-3 2 1,-1-1 0,2 4 0,-2 0 2,-2 4 1,0-2-20,-2-2 1,1 2-3,-1-1 0,1 1-51,2 1 0,-3 0-11,-1 1 1,1-2-39,3-2 1,-1 1 82,1-3 1,0 2-124,-1-3 1,2 1 63,2-1-255,-2-2 173,2 3 73,1-4 0,0 0 0,2 0-4,2 0 128,-3 0 20,4-4 0,4 2-89,2-4 1,0 3-12,4-3 0,-3 2 20,5-2 0,2 3-10,-2-3 1,4 3 26,-4-3 0,4 0-1,-4 0 0,0-1 29,-2 4 1,-1-3 7,0 3 1,1-2 152,-1 2-172,0 2 29,1-3-14,-1 4-22,0 0-5,1 0 1,-4 0-17,0 0 41,-4 4 1,2-2-7,-4 5 1,0-4 49,0 3 0,0-3-6,0 3-23,0 0 0,0 4-14,0-1 0,0 0 8,0 1 0,0-1 16,0 0 1,0 4-12,0-1 0,0 1-34,0-4 1,3 3 0,0 1 0,4-1-10,-4-3 0,4 1 21,-1-1 0,-1 0 19,2 1 5,-1-1 1,3 0 2,0 1 0,-2-2 12,-1-2 0,-1 2 3,1-1 1,2-2-157,-1 1 0,-2-4 166,1 1-243,-4 2 212,6-4-250,-7 3 203,4-4-17,-5 0 8,4 0 10,-3-4-101,3-1 1,-4-4 90,0 0 1,0 2-24,0 1 0,0 3 35,0-3 0,0 3-7,0-4 0,0 4 6,0-3-2,0 0-61,0-3 1,-1-1 2,-2 1 1,-2 1 17,-5 2 1,1-2 24,0 5 1,-4-3-12,1 3 0,-2-3 3,2 3 1,1-4-4,-5 4 0,5-1 27,-2 1 1,0 2 3,0-2 0,1-1 29,3 1 1,-1 0 13,1 3 0,0-4 39,-1 1-81,5 0 1,0 3 32,2 0 85,2 0 170,-3 0-201,12 0 0,-5 0-26,6 0-29,-1 0 1,1 3 7,0 0 0,-2 1 7,-1-4 1,-3 3 123,3 0-84,-4 0-22,2-3 175,-4 0-254,-4-4 0,-1 2-2,-4-5 0,2 4 24,1-3 0,0 0-91,-3-3 0,0 2-141,3 1 0,1 3-34,2-3 0,1 3-353,-4-3 394,4 4 215,-3-3 0,5 1 0,0-1 0</inkml:trace>
  <inkml:trace contextRef="#ctx0" brushRef="#br0">8091 8249 7782,'10'-3'-238,"3"0"1,-2-1 375,5 1 1,0 2 0,5-2 243,1 2 1,4 1-466,-2 0 150,3 0 1,1-3-89,0 0 0,0-2 51,0 2 1,3 1-113,0-4 1,4 1 101,-1-1 0,3-2-9,0 5 1,3-3-126,1 3 1,0-3 275,-1 3 1,2-3-76,1 2 0,6 1-36,-3 3 0,6-3-44,-2 0 1,-1 0 17,-2 3 0,-1 0-388,1 0 0,3 0 352,-1 0 1,-3 0-22,-6 0 1,1 0-79,-4 0 1,1 0 75,-7 0 1,-1 0 159,-5 0 0,1 0-122,-4 0 1,-2 0 264,-4 0 0,-3 0-151,-3 0 333,-1-4 1,-3 3-434,0-2 204,-4 2-262,-6 1 1,-6-1-153,-9-2 1,0 2 41,-3-3 1,-2 0 85,-4 1 0,-1-1-170,-2 1 137,2 2-65,-7-7 0,2 6 91,-7-5 0,2 5-30,-4-1 1,3-1 3,0 1 0,-4 0 43,0 3 0,-2-3-2,5 0 1,2-2 65,5 2 0,0-1-71,6-2 0,-1-1 160,7 4 0,1-5-23,6 2 1,-2 1 101,5-1 1,2 3-93,4-3 1,4 2 157,-1-2 1,2 3-135,1-3 0,1 4 99,2-1 1,-1-1-207,4 1 0,4-4 81,2 4 1,5 0-115,-2 3 1,4 0-17,3 0 1,-1-3 17,7 0 1,-2 0 29,5 3 1,-3 0-21,-3 0 1,2 0 35,-2 0 1,-3 0 8,0 0 1,-3 0 24,-4 0 1,-1 3-32,-5 0 0,0 1-15,1-1 1,-4-1 1,0 5 1,-4-4-1,1 3 1,-2-3 8,-1 3 1,0-3-6,0 3 1,0-2 48,0 2-30,0-4 0,0 3-103,0-2 99,0-2-64,0 3 10,-4-4 0,-1 0-78,-4 0 0,-4 0 94,1 0 0,-5 0-9,2 0 1,-3 1 4,0 2 0,2-2-3,1 3 0,-1 1-45,-3 1 0,5 2 15,1 2 211,3-1 1,2 0-102,2 0 0,2 1-192,4-1 0,-4 0 104,1 1 1,-1-1-9,1 0 1,2 1-151,-2-1 1,1-1 82,-1-2 1,2 3-259,-2-3 0,-2 5 79,2 2 0,-1-1 280,1-3 0,-2 5 0,-4 0 0</inkml:trace>
  <inkml:trace contextRef="#ctx0" brushRef="#br0">8296 11732 7669,'10'0'0,"3"0"391,-3-4 0,8 2 0,-3-2-24,3 0 1,6 3-372,3-2 198,1 2-1091,9 1 943,-8 0 99,7-4 0,0 3-373,4-2 162,5 2 0,-7 0 172,2-2-255,-1 2 0,-2-5 26,0 3 1,-1 2 69,-1-2 1,-1 1-8,-6-1 1,1 2 27,-8-2 0,4 2 30,-3 1 1,-5 1 3,-4 2 176,-3-2 200,0 7 0,-6-4-260,-4 3 0,-8 0-92,-4-4 1,-9 3 12,0-3 0,-7 3-31,-6-2 0,-2 3 4,-7-1 0,3-2-71,-4-1 1,1 1 90,-4 0 0,1-1-35,-1-3 1,2 0 0,1 0 0,3 0-10,3 0 0,2 0-20,2 0 1,0-1-109,6-3 1,-1 2 124,7-4 0,2 4-16,4-1 0,3-1 9,3 1 0,2-1-38,2 1 102,2 1 1,11-5 141,2 4 0,8-3-61,1 3 0,5-3-78,5 3 0,5-1 116,4 4 1,-1-3-158,4 0 1,-3 0-193,7 3 0,-4 0 428,4 0 1,-5 0-63,1 0 0,-3 0-124,-2 0 0,0 0 53,-4 0 1,-3 0-20,-3 0 1,-8 0-64,2 0 1,-7 0-234,1 0 249,-7 0-39,-2 0 0,-12 0 12,-5 0 0,-7-3-152,-5 0 0,-9 0-277,-4 3 1,-5 0-448,-1 0 1,-8 0 192,24 0 1,0 0 668,-3-2 0,0 0 0,1 2 0,0 2 0,-2-2 0,0 0 0,-1 0 0,0 1 0,0-1 0,-1 1 0</inkml:trace>
  <inkml:trace contextRef="#ctx0" brushRef="#br0">17030 9748 6901,'-6'-4'1094,"2"3"-995,4-3 1,-1 3 180,-2-2-17,2 2-71,-3-3-124,4 0 118,-4 3-96,3-3 1,-8 4 3,3 0 1,1 4-92,-1 2-74,0 2 138,-4 1 0,1 5-99,0 1-31,-5 3 64,4 5 1,-5 1-88,3 4 1,2 0 115,-3 4-570,-1-4 452,3 5 1,-5-6 51,3 1-180,1-4 83,3 3 0,0-7-211,3 1 143,-2-1 148,7-1 1,-4-5-198,2-1 91,2-3 1,-3-4-126,4 0 136,0-4 282,0 3-258,0-5 1,3-6 86,0-3-99,4-4 32,-2-6 0,4-1 65,1-1 56,-1-3-50,0-4 1,1 1-33,-1 2 17,-4-2 0,3 0 155,-1-4 0,1 0-104,1 3-38,1 1 282,-5 3-149,3 1 1,-6 4 16,4 1 139,-4 3-128,3-2 1,-2 9 16,0-1 1,1 3 99,-1 0-47,-2-3-128,7 8 0,-3-3 129,1 4-135,2 0 1,-4 1 98,2 2-11,3 3-84,-4 7 0,1 1 23,0 5 0,0 4 15,4 2 0,-1 2-27,0 1 15,1-1-24,-1 1 1,-3 0-17,0 0 35,0-4-68,4 3 0,-1-6-77,0 3 0,1-4 94,-1-1 0,-3-2-22,0-4 1,2-4 83,4-3 1,-2-1 108,3 2 1,-3-3-163,0-4 0,-1-1 8,0-2 0,4-3 62,-1-3-38,5 0-12,-7-5-201,7 0 189,-6-9 1,6 2 35,-1-3 0,-2-1-22,2-3 1,-1-4 17,4-2-971,0-3 918,-1 0 0,4-3-185,0-1-22,-1-3 197,2 6 1,-3-4-518,2 5 211,1 0-849,-3 4 206,3 1 579,-9 8 0,-1 4-72,-7 5 420,2 3 0,-7-1 0,3 4 0</inkml:trace>
  <inkml:trace contextRef="#ctx0" brushRef="#br0">17914 9413 7640,'-6'0'502,"0"0"0,-1 1-196,-2 2 0,0 4-135,0 5 1,-5-1 17,-1 5 0,-3 4 187,-1 4-137,-3 3-273,2 1 1,-6 7 407,4 3-1541,-4 1 1224,7 2 1,-4 2-102,4 3 1,2 0-40,1-3 1,3-2 101,4-7 0,3 0 183,3-6-763,2 6 395,1-13 1,5 10-451,5-6 341,-1 1 61,5-2-276,-1 3 250,1-7 1,2 5-112,-1-7-196,1 3 281,3-11 0,2 4-107,1-5-127,4 0 157,-6-3 343,6-2 0,-3-4 0,2 0 0,-1-2 0,2-5 0,3-3 0</inkml:trace>
  <inkml:trace contextRef="#ctx0" brushRef="#br0">18165 9879 7601,'-14'9'0,"0"4"-146,1-1 87,3 0 1,-4 2 157,5 1 210,0-1-245,-1 3 0,1-1 63,0 6-240,4-3 180,0 4 1,5-7 48,0-1-192,0-4 127,9 3 0,-2-6-144,8-2 136,-3 3 0,5-8-84,-1 2 75,2-2 1,0-5 3,1-3 0,-1-1-23,1-1 0,0-1 20,-1-3 76,1 3-83,0-8 0,-4 4 9,1-5-3,-5 0-6,2 1 0,-4-2 174,-3-2-170,-2 3 0,-1-5 44,0 2 1,-1 3 1,-5-3-15,2-2 25,-7 4-48,3-2 0,-6 4 37,-1 3-161,2 1 131,-4 5 0,4 1 40,-3 1-312,3-1 152,-8 7 1,8-3-367,-2 4 242,-3 0 12,5 4 0,-3-2-254,7 4 235,-2 1-443,7 2 270,-3 0 377,4 0 0,4 5 0,1 0 0</inkml:trace>
  <inkml:trace contextRef="#ctx0" brushRef="#br0">18538 10056 7601,'-5'0'46,"1"0"0,4 1 301,0 2 74,-5-2-92,4 7-142,-3-3 0,4 5 121,-4-1-84,3 0 1,-4 2 55,2 1 146,2 3-196,-7-1 0,2 4 157,-3-3-577,0 3 188,-5 0 1,3 1-128,-5 0 158,5-1 39,-7-3 0,8 1-827,-2-3 336,1-1 294,2-3 1,1-2-1229,2-1 581,-3-4 341,8 2 435,-7-4 0,3-4 0,-5-1 0</inkml:trace>
  <inkml:trace contextRef="#ctx0" brushRef="#br0">18920 9646 7596,'-6'0'4,"-2"-4"-221,7 3 188,-7-7 1,7 6 195,-2-5-187,2 5 92,-3-6 165,3 7-141,-4-3 114,5 4-23,0-4-17,0 3 471,0-4-499,0 14 0,0-3-67,0 12 31,0-4 0,-4 9-16,-2 2 0,-2 4-124,-2 5 1,1 0 249,0 6-1456,0-1 1252,-5 2 0,4-3 11,-3 3-19,3-3 0,1-2-712,-1-2 287,1 2-246,4-11 557,-3 6-509,7-11 404,-4 3 1,5-6 930,0-1-1412,0-3 995,0-4-693,0-3 543,0-2 1,5 0 0,0 1 0</inkml:trace>
  <inkml:trace contextRef="#ctx0" brushRef="#br0">19143 9255 7632,'15'9'0,"-3"1"0,1-1 0,0 0 731,3 5-420,-5 0 0,5 8 266,-3 0-211,-1 3-224,-3 3 1,-3 2-126,-3 5-1157,2-1 1230,-4 3 0,3 1 91,-4 3 0,-3 1 47,0 5 1,-1-2 3,1-2 1,-3 3-124,-3-3-1266,0-1 1163,-5-1 1,3-4-271,-5 1 142,1-1 105,-4 0 0,-3 0-847,-3 1 609,-6-1 0,-3 1 69,14-17 0,-1-1 107,0-1 1,0 0 0,-2 2-1,-1-1-104,1-1 1,0-1 182,0-1 0,-1 0 0,0 0 0,1 0 0,-1-2 0,0 0 0,1 0 0,-1 0 0,2 0 0,0 1 0</inkml:trace>
  <inkml:trace contextRef="#ctx0" brushRef="#br0">13147 11657 7615,'0'9'-872,"0"-2"966,0-1 1,-1-1-51,-2 1-34,2 3 0,-3-7 78,4 4-51,0-4 589,0 6-219,4-7-343,-3 7 181,3-6-89,0 6 1,-2-7-18,4 2 4,1 2 1,2-4 1,0 2 0,4-3 183,-1-3-162,9 2 1,-6-7 14,7 2-35,2-7-58,0 3 0,0-4-94,1 5 119,0-4-350,-1 2-44,-1-2 226,-5 4 1,0-1 102,-3 1-483,3 0 190,-12 3 52,6 2-36,-10 4 333,2 0 226,-8 4-363,-2-3 226,1 8-193,-3-8 0,3 7 16,-5-2 1,0-1 7,-2 2 0,0-1 15,-3 3-162,3 0 128,-9-3 0,5 2-195,-6-2 165,3 2 18,-4 2 0,2-2-12,-4-2-4,9 2 8,-6-6 9,8 2-24,-1 0 3,2-3-58,3 3 72,5-4 0,1-4-255,4-2 247,0 1 3,0-3 0,4 3-140,3-4 99,5-1 23,-2 1 97,8 0-95,-4-1 1,5 1 25,0 0 0,2 0 90,1-1 1,4 1-127,-1 0 148,-3-1-50,5 5 1,-4-3-5,2 2 1,2-2 17,-2 2 0,-3-1 296,0 4-145,-2 0-10,-6-1 46,0 3-198,-5-4 0,-3 5 125,0 0 14,-3 0 23,1 0-99,-8 5 1,-2-1-67,-3 2 1,0-1-120,-1-2 0,4-2-30,0 2-56,0-2 205,1-1-142,-4 0 53,4 0 0,-1 0 61,0 0-158,0 0 144,-4 0 1,1 0-48,0 0 0,-1 0-7,1 0 1,0 0-24,-1 0 57,-3 0 1,3 0-9,-3 0-241,-1 0 101,3 0 7,-2 0-65,-1 0 175,4 0 0,-4 0-59,1 0 251,3 0-241,-4-4 31,5 3 29,0-3 1,3 4-57,-1 0 175,5 0 5,-2 0-42,4 0-51,8 0 1,-1-1-15,5-2 1,2 1 1,-2-4 36,5 4-35,-3-7 1,5 7-13,-1-4 295,-3 4-165,6-6 1,-5 6 290,6-5-218,-3 5-62,0-2 1,-4 4-149,1 0 85,-5-4 0,3 3-127,-5-2 125,0 2 1,-3 2 31,-3 2 0,-2-1 49,-1 4-87,0-4 15,0 3-6,0-1-119,0-3 103,0 3 19,-4-4-145,-2 0 123,-3 0 8,0 0-114,0 0 89,-1 0 1,1 0 12,0 0-71,-1 0 40,1-4 0,-1 3-7,-3-2-191,3-3 88,-4 5 1,2-6-186,0 4 132,-5-4 58,7 6 1,-7-4 46,5 1 6,-5 3 42,7-3 1,-5 4-41,3 0 27,2 0 0,-4 0 138,5 0 0,3 0-19,-1 0 115,5 0-433,-2 0 446,4 0-220,8 0 29,3 0 0,4 1 74,1 2 1,-4-2-112,4 3 200,-1 1-88,4-4 1,0 6-32,-1-4 141,1 4-164,-5-6 0,4 5 105,-3-3-258,-1-2 84,3 7 0,-6-4-226,1 2 117,-1 3 24,-2-8 0,-3 4 47,0-2-2,0-2 187,0 3-176,2-4-11,-7 0 35,3 0 60,-12 0-52,2 0 11,-8 0 1,5 0 138,0 0-67,-5 0 1,3 0 91,-5 0-152,5 0 0,-6 0 16,5 0 90,-5 0-93,7 0 0,-4 0 18,5 0-224,0 0 208,0-4 1,0 2-377,3-4 165,-2-1-9,7 2-3,-3-3 8,4 3 162,0 0-363,0 1-30,0-1-166,0 4 208,4-3 0,1 4-168,4 0-341,1 0 524,-5 4 0,6 2-381,-2 3 739,3-4 0,1 3 0,2-3 0</inkml:trace>
  <inkml:trace contextRef="#ctx0" brushRef="#br0">410 10549 7624,'3'10'0,"0"-1"0,0 0-262,-3 0 0,0 2 267,0 1 1,1-1 259,2 1 1,-2 2-172,2 2 0,-2 2-17,-1 0 1,0 5 12,0 2 1,0-1 37,0 0 1,1 4-89,2 3 1,-2 0 81,3-3 0,-3-3-170,-1 0 1,3-3-32,0 3 1,1-5-33,-1 2 0,-2-3-43,2-4 1,-1 2 113,1-5 0,-2 0-115,3-2 92,1-1-238,-4 0 130,7-3-53,-3-2 1,3-5 41,-1-2 0,0-3-91,-4-3 1,3-4 272,-3-3 0,4-1 0,-4-2 0,1-3 0,-1 0 0,-2-3 0,2 0 0,-2 1 0,-1-1 0,0 3 0,0-2 0,-3 0 92,0-1 1,-3-1 87,3 4 1,-4 0 55,4 0 1,0 4-43,3-3 0,0 3-109,0-4 1,0 3 77,0 0 0,0 0-55,0 1 0,0-1 153,0 1 0,3-1-38,0 0 1,5-2 232,-2-1 0,2 1-234,1 6 0,4 1-196,-1 5 1,2 3 46,-2-1 0,-2 5-92,3-1 0,-2 7-188,2 6 1,-6 0 142,2 6 0,-2 0-41,3 6 0,-2 2-9,-2 4 0,1 3 165,-3 0 1,0 3-17,-1-3 0,-2 3 1,2-3 1,1-3-23,-1-3 1,0-1 15,-3 0 0,3-1-52,0-4 0,1-1 48,-4 1 0,3 3-91,0-1 1,0 1 55,-3-3 1,-1-1-37,-2 1 0,2-1 38,-2-3 1,-2-1 3,2-5 0,-4 0-14,1 1 0,1-4 8,-1 0 0,-1-1-131,-2 1 0,-3 2 76,-1-5 1,-3 0-143,0-3 0,0 0 94,0 0 1,-2 0-154,3 0 1,-3-4-7,0-3 0,0-1-2,3-1 1,-2 0 92,5-1 0,-1 1 9,4 0 1,3-1 170,0 1 0,3 0 0,-5-1 0,3 1 0</inkml:trace>
  <inkml:trace contextRef="#ctx0" brushRef="#br0">894 10884 7624,'-5'-4'1539,"1"3"-1304,4-3 0,0 5-72,0 2 1,0-1-24,0 4 0,3 5-125,0 4 0,3 1 86,-3 2 1,3 0-293,-3 7 1,4 0 154,-4 3 0,0 3-187,-3 0 0,0-3 98,0-3 0,0-5-43,0 2 0,0-3 9,0-4 1,-3-1 43,0-5 0,-4 0 62,4 0 1,-1 0-107,1-3 155,2 2 0,-4-7-47,2 2 0,2-3 44,-2-3 0,2-3-23,1-6 1,4-3 120,2-3 0,2-2 25,1-2 1,2 1 72,1-3 0,0 2-17,3-3 1,-2 3-82,2-3 0,0 5 128,0-2 0,3 2-43,-3 2 1,2 0-61,-2 3 1,2-2-18,-5 5 0,4 2-388,-4 4 0,-3 1-253,-2-1-212,-1 2-40,-1 4 220,-1 0 189,-12 4 1,1 1 124,-9 4 0,5 1 260,-2-1 0,-1 0 0,-2 1 0,2-1 0,-2 0 0,1 0 0,-4 5 0,1 0 0</inkml:trace>
  <inkml:trace contextRef="#ctx0" brushRef="#br0">940 11033 7743,'-5'0'-1854,"0"0"2846,2 0-588,2 0 1,-2 1-5,6 2 0,-1-1-101,4 1 1,1 1-62,6-1 0,-2 4-128,5-1 1,-4 4 68,4 2 1,-4-1-105,4 5 1,-4-4 138,4 4 0,-4-2-289,3 2 0,-2 0 27,2-3 1,-3 2-387,0-2 1,-1-1 30,-2-2 0,-3-1-671,0 0-187,0 0 696,4 1 565,-5-1 0,3 0 0,-3 1 0</inkml:trace>
  <inkml:trace contextRef="#ctx0" brushRef="#br0">1304 11052 6136,'-5'-5'1433,"4"1"-1187,-3 4 103,4-4 14,0 2 76,0-6-238,0 3 1,0-4 38,0-1 1,0 4 556,0 0-484,4 0 1,-2-2 172,5 1-302,-5-1 135,2 7-294,-4-7 188,0 7-148,4-3-30,-3 4 0,3 4-106,-4 2 0,3-1-78,0 1 1,1 4 127,0 2 1,-3 1-87,2 0 1,-2-2 71,-1 5 1,0-1-63,0 4 1,-1 0 33,-2-1 1,1 1-8,-5-1 1,2 1 88,-1 0 1,-1-4-53,4 1 1,-4-4 253,4 4-236,-4-5 1,6 2 67,-2-3 0,2-4-42,1 0 0,3-3 5,0 3 1,5-3 32,2 0 0,0-2-5,6-1 1,-2 0-154,2 0 1,1 0 76,-1 0 0,1 0-145,2 0 1,-1-3 89,1-1 1,0-3-563,-1 1 0,1 1 244,0-1 1,-1 3-509,1-4 913,-5 5 0,4-6 0,-4 3 0</inkml:trace>
  <inkml:trace contextRef="#ctx0" brushRef="#br0">1927 10158 7807,'0'-5'-515,"4"-3"1,-2 6 410,1-5 258,-2 5-92,-1-6 22,0 3 0,0-1 104,0-1 249,0 5-343,0-6 1,0 6 190,0-4 1,-1 4 54,-2-1 118,1 2-335,-6-3 1,3 2-7,-4-1 0,3 6-26,-1 4 0,1 4-127,-3 1 1,-2 6 20,-1 1 0,2 4 64,-3 9 1,0 1-67,0 4 0,-2 2-271,2 5 0,-2 1 277,9-17 0,0 0 1,-2-1-1,0 0 14,2 2 1,0 1 0,-1-3 0,1 1-45,1-1 1,1 1-1,-1 1 1,1-1 30,-1 3 1,0 0 0,2 1 0,0 0-62,0-3 0,0 1 1,2 1-1,0 1 43,-1-1 1,1 0 0,0-1 0,1 1 17,0 0 1,0 0 0,0-2 0,0 0 0,-1 0 0,2 1 1,0-1-1,2 1-9,0-2 1,0 0-1,1 0 1,0 0 32,6 22 1,2-1-257,0-6 1,2-1 106,-2-5 1,0-1 54,3-2 1,-2-3-11,2-6 1,0 1-119,0-4 1,3-1 84,-3-2 1,2-5-118,-2-1 1,2-4 563,-5-3-325,5 3 0,-3-12 0,5 2 0</inkml:trace>
  <inkml:trace contextRef="#ctx0" brushRef="#br0">2160 10735 6907,'0'-5'1237,"1"1"-1067,2 4 0,-2-1 135,2-2-288,-2 2 63,-1-3-7,-4 4 0,-1 4-16,-4 2 0,-1-1 24,1 2 1,0-1 0,0 3 0,-1 0-23,1 1 1,0-1 0,-1 0 1,1 1-28,0-1 1,-1 1 51,1 3 0,3-3-142,0 2 0,3 3 78,-4 0 1,5 0-224,-1 0 1,2 1 62,1 3 0,0-4-43,0 1 0,0-1 19,0 4 1,0-5 38,0-1 1,1-2 44,2 1 1,-1-4-11,5 1 1,-1-6 173,3 0 1,0-2-109,1-1 1,2-1 136,1-2 0,2-2-38,-3-4 1,4-4-39,-4 1 1,4-5-35,-4 2 0,5-4-6,-2-3 1,-1 2 40,-2-5 0,2 3-24,-2-3 0,1 4-17,-4-4 1,-3 3 4,0-3 0,-1 4 16,2 0 1,0 1-16,-4 1 0,0 4 20,-3-1 47,0 5 0,0-2 73,0 3-113,0 5 1,-1 1-8,-2 4 1,1 0 24,-4 0 0,3 4-13,-4 2 0,4 3 20,-3 0 1,3 4-11,-3 3 1,4 0-3,-1 0 1,1 2-14,-2-3 1,3 3 5,-2 0 0,2 3-18,1-2 1,-3 4 17,0-4 1,0 3-117,3-1 0,-3 3 107,0 4 1,-3 3 12,2 0 1,-2 3-65,3-3 0,-3 4-107,3-4 0,-1 3 85,1-3 1,1 1-115,-1-1 1,-1-2 25,1 2 0,-3 1 83,3-1 0,-3 0-15,3-3 0,-1-3 2,4 0 1,-3-5 24,0 2 0,0-6-68,3-4 0,0 1 5,0 0 0,0-4 0,0-3 0,0-3-287,0 4 138,0-5 0,1 2-155,2-4 141,-2 0-22,3 0 264,-4-4 1,4 2 21,-1-5 0,1 2 0,-1-1 0,2-2 0,4-2 0,1-4 0</inkml:trace>
  <inkml:trace contextRef="#ctx0" brushRef="#br0">2644 10475 7660,'0'-6'-441,"0"-1"357,0 5 208,0-2 0,0 3 209,0-2 262,0 2 179,0-3-598,-4 4 1,2 4-112,-4 2 0,3 2 64,-3 2 0,-1 0-52,-2 2 1,0 3 65,-1 4 1,1 0-15,0 3 1,2 3-83,-3 6 0,5 2 68,-7 4 1,5 4-310,-5-1 1,7 4 317,-4 0 0,4-3-179,-1 0 0,4-3-55,-1-1 0,6-4-59,3-2 0,3-3 72,0-3 1,1-2-41,3-5 1,0 1 102,3 0 1,1-2-14,-1-1 0,-2-4-156,2-6 1,-4 2 322,4-5 0,-2 0-540,2-3 1,0 0-34,-3 0 1,2-1-168,-2-2 1,-1-3 619,-3-3 0,1 0 0,-1-5 0,0 0 0</inkml:trace>
  <inkml:trace contextRef="#ctx0" brushRef="#br0">2803 10707 6462,'0'-5'234,"-1"1"433,-3 4-363,3 0 597,-3 0 0,11 0-633,3 0 1,2 0-109,1 0 0,1 0 50,5 0 0,-1 0-72,1 0 0,0-1-17,-1-2 1,1 2-242,-1-2 1,1 2 107,0 1 0,-4 0-120,1 0 0,-5 0 80,2 0 0,-3 0-95,-1 0 1,-3 0-7,1 0 1,-5 1 47,1 2 65,2-2 0,-4 7 6,2-1 0,-2-2 33,-1 1 18,0 0-178,0 3 142,0 1 0,0-4-72,0 0 37,0-4 52,-4 6 0,-1-3-2,-4 1 1,-1 2 6,1-2 0,-1-1-115,-3 2 0,0-1 85,-3 3 0,0 1 59,3-1 1,-2 0-55,2 0 1,-2 2 54,2 1 0,0-1-15,0 1 0,3 1 4,-2 0 0,2-1 34,4-2 1,-2 2 115,2 0 0,2 1 4,0-4 1,3 0-120,1 1 0,0-1 57,0 0 1,0 1-43,0-1 0,0-3 49,0 0 0,4 1-59,-1 2 0,3-3-6,-3 0 1,4-3 3,-1 4 0,3-4 0,0 3 0,0-3 99,1 3 0,-1-4-84,0 1 0,2 0-107,1 0 0,-1-2 59,5 2 1,-5-2-85,2-1 1,-3-1 63,-1-2 1,1 2-347,-1-2-51,0 1 200,1 2 1,-2-1-216,-2-2 283,2 2 0,-6-3-397,5 4 14,-5 0-1,2 0-1457,-4 0 1416,0 4 547,0-3 0,-1 7 0,-2-5 0,-2 4 0,-5-2 0</inkml:trace>
  <inkml:trace contextRef="#ctx0" brushRef="#br0">2793 10894 8336,'0'-5'517,"4"0"1,2 5-318,3 0 1,-3 0-13,0 0 1,0 0 11,4 0 1,0 0-185,3 0 1,-2 0 159,4 0 0,-3 0-111,0 0 1,3 0-164,0 0 1,0 0 71,0 0 0,-3 0-231,0 0 0,2 0-8,-2 0 0,1 0-112,0 0 0,-3 0 142,3 0 0,-3 0-94,-1 0 1,-3 0-627,1 0 256,-1 0 699,3 0 0,-4 0 0,-1 0 0,-4 0 0</inkml:trace>
  <inkml:trace contextRef="#ctx0" brushRef="#br0">3315 11108 7609,'0'5'-102,"0"0"317,0-2 67,0-2-14,0 3 187,0 1-248,0-4 0,-1 6 119,-2-4 1,0 3-70,-3-3 1,3 4-248,-3-4 1,0 4 59,-4-1 1,1 2-31,0 2 1,-1-3-165,1 2 0,-3-4-309,-1 8 0,0-8-287,0 4 0,3-1 336,-2 1 0,-2-1-156,2-2 0,-1-2 540,4-4 0,0 0 0,0 0 0</inkml:trace>
  <inkml:trace contextRef="#ctx0" brushRef="#br0">3659 10614 7624,'0'-6'-296,"0"0"-215,0 4 455,0-6 1,-1 7-25,-2-3-71,2 3 157,-3 1-114,0 0 179,3 0-25,-8 0-78,8-4-8,-7 3-74,7-3 130,-3 4-194,4 0 101,-4 0-168,3 0 210,-3 0 35,4 4 0,0-3 0,0 8 0,0-4 0</inkml:trace>
  <inkml:trace contextRef="#ctx0" brushRef="#br0">3641 10605 6462,'5'0'107,"-1"0"475,-4 0 0,3 1-273,0 2 277,0-2-317,-3 8 0,0-4 190,0 4-279,0 0 0,0 1-117,0-1 1,-3 1 72,0 3 0,-1-2-82,1 5 0,-2-4 20,-5 4 1,4-1-115,0 4 0,0 0 42,-4 3 1,2-2 43,2 1 1,-2-1-127,1-1 1,2-1 40,-1 1 1,1 0-64,-1-1 0,-3-2-68,3-1 0,1-3-147,-1 0 0,1-2 31,-2 0 0,2-2-421,2-2-170,2-2 217,-3-4 402,4 0 0,0-4 258,0-2 0,3-3 0,0-4 0,4-1 0,-1-5 0</inkml:trace>
  <inkml:trace contextRef="#ctx0" brushRef="#br0">3538 10698 7624,'-5'0'252,"1"0"1,4 1 449,0 2-447,0 2 0,0 6-53,0 1 0,0 0 38,0 3 1,0-2 11,0 2 0,4 1-76,2 2 0,-1 1-11,2-1 0,-1 1-289,3 0 1,0-2 152,1-1 1,-2 3-361,-2-3 1,1 3 229,-3-7 0,3-1-465,-1-4 232,2 1 0,2-6-203,-1 4 1,-3-4-244,0 1-173,-4-2 953,7-1 0,-8-1 0,2-2 0,-2-2 0,-1-4 0</inkml:trace>
  <inkml:trace contextRef="#ctx0" brushRef="#br0">3892 10316 6437,'0'-5'1452,"0"1"-695,0 4-566,-4 0 126,3 0 31,-3 0 14,4 4-184,0 1 1,0 5-11,0-1 1,0 1-31,0 3 0,0-2 2,0 5 0,0-4-11,0 4 1,0-4 4,0 4 1,1-4-133,2 4 0,-1-5 75,4 1 1,-1-1-141,1-2 0,3-1 14,-3-2-73,2 3 1,1-8-98,1 2 1,-4-2-69,0-1 0,-1-4 30,2-2 0,1 0-80,-2 0 0,-2-1-381,-1-5 0,1 1 264,0-1 1,-1 0 78,-3 0 0,0 1 375,0-5 0,-4 2 0,-3-2 0,-1-1 0,-1 5 0,-1-4 0,1 1 0</inkml:trace>
  <inkml:trace contextRef="#ctx0" brushRef="#br0">3855 10177 7614,'-5'-6'-7,"1"-1"0,0 4 141,1-3 0,0 3 10,3-3 1,0 3 18,0-4 213,0 5 1,0-6-64,4 3 1,0-1 62,3-1 34,1 5-242,-3-2 1,1 4-62,0 0-84,-4 0 0,4 0-457,-3 0-464,-2 4 440,3 2-192,-4 3 436,0-4 0,0 0-650,0-2 476,0-2 0,-1 4-202,-2-5 590,2 0 0,-8 0 0,4-5 0,-4 0 0</inkml:trace>
  <inkml:trace contextRef="#ctx0" brushRef="#br0">3706 10121 7673,'-5'6'524,"1"0"1,0-2-311,1 6 0,-1-3-36,1 5 0,2 2-13,-2-2 0,2 5-2,1-2 1,0 3-76,0 1 0,1-1-166,2 1 1,1-1 77,2 1 1,3-1-344,-3-3 1,2 2 216,1-5 0,1 2-126,-1-2 0,-3-2-75,0 3 0,1-6-118,2-1 0,0 0-91,1 4 1,-1-2 535,0-2 0,0 1 0,1-3 0,-1 3 0,0-2 0,1 4 0</inkml:trace>
  <inkml:trace contextRef="#ctx0" brushRef="#br0">4171 10065 7633,'-5'4'116,"1"-3"0,4 4 36,0-2 1,0 0 175,0 3 1,0 0-51,0 3 1,4 1 65,2-1 1,3 0-81,0 1 1,0 2 28,1 0 1,-1 5-140,0-2 0,0 3-108,1 1 1,-1-1 15,0 1 0,1 1 93,-1 1 1,-3-1-196,0 2 0,-4-3 31,2 0 1,0 2-80,-1-3 1,0 6-14,-3-5 1,-3 0-11,0-3 1,-6 1-384,0-1 1,0 2 215,-4 0 0,-1 0-204,-2-3 0,-1 3 192,-2-3 1,1-1 289,-1-2 0,0 3 0,1-1 0</inkml:trace>
  <inkml:trace contextRef="#ctx0" brushRef="#br0">4451 10512 6088,'0'-5'968,"0"1"-460,0 0-179,0 2-233,-5-2 1,4 3 96,-2-2 18,2 2 807,1-3 1,3 5-1063,0 2 0,2-1 64,-2 4 1,-1-2-68,4 2 1,-3 0 53,3 3 0,-4 1-9,1-1 0,2 0 0,-2 1 1,3 0-12,-3 2 1,1-1 32,-1 1 0,-2-2-1,2 0 0,-1 2-22,2 1 0,-3-1 17,2-3 0,-2 2 21,-1 1 1,0-2 34,0 3 0,0-2 7,0 2 1,-3-2-47,0 4 0,-4-2 2,4 2 1,-4-2-70,1 2 1,-2-2 71,-2 2 0,4-2-87,0 2 1,0-2 74,-4 2 0,1-2-68,0 2 0,-1-3 0,1 4 1,-3-4-6,-1 4 1,1-4-17,2 4 0,0-4 1,-2 4 0,1-5-165,-1 2 1,1 0 36,-2-1 1,3 2-29,-3-2 1,3-1 47,1 1 0,-2-1-23,-1 2 1,2-3 16,-3 3 0,6-3-21,1-1 0,0 0-97,-4-3 0,4 1 95,0-4 1,3 3-374,-3-3 574,3 1 0,-5 0 0,3 1 0</inkml:trace>
  <inkml:trace contextRef="#ctx0" brushRef="#br0">3296 10549 9997,'0'6'72,"0"1"1,0-1-160,0 3 75,0 0 1,0 4 37,0-1 0,0 4-14,0-4 1,0 8-6,0-2 0,3 3 34,0-2 1,0 4-170,-3 1 1,0 3 98,0 1 1,0 0-58,0 0 1,-3 0 42,0 0 1,0 0 22,3 0 0,0-3 1,0-1 1,0 0 5,0 1 0,0 1-72,0-4 0,-1 3 59,-2-4 0,1 4-22,-4-3 0,3 1 29,-4-2 0,4-4 85,-3 1 1,4-2-88,-1-1 1,1 2 29,-1-5 1,2 1 17,-2-4 1,1 0 14,2 1 0,0-4 33,0 0-39,0-4-188,0 7 183,0-8-29,0 3 2,0-13 1,0 3-10,0-6 1,0-3 5,0 0 0,0-3-116,0 0 0,0-1 68,0 0 1,4-3 0,-1-3 0,1-2 24,-1-1 1,-2 0 12,2 0 0,-2-3 5,-1 0 1,1 0 11,2 3 1,-2-3 11,2 0 1,-1 3 14,2 3 0,-3 1 78,2 0 1,-2-3-98,-1 2 0,0-1 73,0 1 1,0-2-65,0 2 1,0 3 49,0 0 1,0-1-36,0 1 1,0 4 108,0 2 0,0 5-6,0-1 1,0 1-25,0 2 1,-3 3 219,0-1-166,-1 1-230,4 1 109,0 1 0,0 3-138,0-2-50,0 2-459,0-3 515,0 12 1,4-2 69,-1 7 0,1-3-28,-1-1 0,-1 4 8,4-1 1,-4 4-7,1-4 1,-1 5-9,1-2 1,-1 3 52,1 0 0,-2 2 5,-1 2 1,1-3 9,2 3 0,-2 1-2,2-2 1,-2 4 53,-1-3 0,0 4-78,0-1 1,1 2 15,2 1 0,-2-4 5,2 1 0,-2 0-186,-1 3 0,0-3-3,0 0 0,0-2-128,0 2 1,0 1 34,0-4 1,0-1-195,0-6 0,0 2-189,0-5 0,-1 0 646,-2-2 0,2-1 0,-11-4 0,1-1 0</inkml:trace>
  <inkml:trace contextRef="#ctx0" brushRef="#br0">4804 11108 7621,'6'0'-1167,"-2"-1"1114,-4-2 1174,0 2 2155,0-3-2916,0 12 0,-3-2-330,0 6 0,-5 0-277,2 0 1,1 3 145,-1 3 0,-1 2-211,-2 2 1,-4-2-107,-3 5 0,-1 1-859,-2 5 1277,-4 2 0,-1 4 0,-4 1 0</inkml:trace>
  <inkml:trace contextRef="#ctx0" brushRef="#br0">2244 12346 6284,'5'0'949,"-1"0"1,-3 0-280,2 0-191,-2 0-130,4 4 1,-2 1-104,0 5 1,1-2-45,-1-2 1,-2 6-22,2-3 1,1 3-93,-1 1 0,5 1-181,-2 5 1,-1 0 126,1-1 1,0 6-261,4 4 0,-4 1 135,0 5 0,-4 0-193,1 3 1,-2-2 64,-1-1 0,0-4-53,0 1 1,0-8 45,0-4 0,1-1-18,2-6 0,-1 4-126,1-4 0,-2-3-207,-1-2-61,0-1 428,0-1 1,0-2 208,0-6 0,1-3 0,2-7 0,-1 2 0,4-5 0,-4 0 0,1-6 0,-2 1 0,-1-3 0,3-1-7,0-3 0,1 0-32,-4 0 0,0-3 315,0 0 0,-1-1-101,-3 1 0,3 3 77,-2 0 1,2 0-47,1 3 0,0 2-86,0 2 0,3 4 2,0 2 0,1 2-23,-4-2 0,3 3 146,0 0 1,1 2-82,-1 0 0,-1 4 76,4 0 0,1 0-63,2-4 0,0 4 68,0 0 0,2 1-31,1-1 1,-1-2 19,1 5 0,1 0-140,0 3 1,-1 0-231,-2 0 0,-1 4-135,0 2 0,-3 3 171,1 0 0,-5 1-89,1 3 1,-2-3 55,-1 3 0,0-2 63,0 1 1,0-1 110,0 1 1,-4-2 103,-3 0 0,-1-1-96,-1 0 1,0 1 133,-1-1 0,0 0-189,-3 1 0,3-4 51,-2 0 1,0 0-311,0 4 1,2-5 132,-3-2 1,3-2-401,1-1 167,-1 0 0,1 0-189,0 0 0,3-1 153,3-2 0,2 1 41,1-5 1,0 4 359,0-3 0,0 0 0,-4-3 0,-1-1 0</inkml:trace>
  <inkml:trace contextRef="#ctx0" brushRef="#br0">3249 11937 7143,'-5'0'1694,"0"0"-1015,2 0-389,2 4 1,-6-2-87,4 4 0,-5-1 7,2 1 0,1 3-101,-1-3 0,0 5 77,-4 2 1,1 3-41,0 0 0,-1 5 43,1 4 1,-1 2-100,-3 1 1,3 3 39,-2 0 0,2 4-23,4-1 0,-1 3-128,4 0 1,0 0 71,3 0 0,0 1-121,0-1 0,0 0 50,0 0 0,4 0-197,2-3 1,2 2 100,2-2 0,2-2-90,0-1 0,2-5-4,-2-1 0,2-4 11,1 0 1,3 1-60,-3-3 0,3 0-133,0-6 0,1-1-383,0-3 0,-4-3 46,1-3 727,-1-2 0,4-1 0,0 0 0</inkml:trace>
  <inkml:trace contextRef="#ctx0" brushRef="#br0">3482 12309 6817,'-5'4'1494,"1"-3"-1230,4 3 58,0-4-12,4 4-157,1-3-32,5 4 0,-1-5 30,0 0 1,4 0 9,-1 0 1,5 3-18,-2 0 1,3 0-93,0-3 0,1 0 108,0 0 0,-1 0-124,1 0 1,-1 0 55,1 0 1,-1 0-178,-3 0 0,2 3-36,-5 0 0,4 0-1,-4-3 1,-3 0 4,-2 0-1,-1 0-18,-1 4 1,-1-2 61,-4 5 1,0-4 1,0 3 1,-1 0 36,-2 3 0,-2 1-51,-5-1 0,-2 1 58,0 3 0,-2-3 0,2 3 0,0 0-55,-3-1 1,3 4 6,0-4 0,-1 2 116,0-2 1,1-1-82,2 1 1,1-2 49,0 0 0,0-1-42,-1 0 0,4 0 82,0-3 0,3 2-47,-3-2 0,3-1 9,0 2 1,2-1 16,1 3 1,0 0 6,0 1 1,0-4 194,0 0-219,0 0 1,4 3 136,3-3-121,1 2 1,4-4 160,1 2-138,-1 3 26,-3-8 0,4 4 25,-1-2 0,4-1-17,-4 4 1,5-3-26,-2 4 0,2-5-79,-2 1 0,3-2 79,-3-1 1,0 3-433,0 0 1,-3 0 167,0-3 1,-1-1-205,-2-2 1,0 1 5,1-4 1,-2 3-175,-2-4 0,-2 1 218,-4-3 1,3 3 358,0 0 0,-4-1 0,-4-2 0</inkml:trace>
  <inkml:trace contextRef="#ctx0" brushRef="#br0">3529 12579 7565,'0'-9'568,"0"3"-429,0-2 0,4 7-51,2-2 1,-1-1 41,2 1 0,0 0-105,5 3-82,-1-4 176,2 3 0,-1-4-155,1 5 1,3 0-124,0 0 1,1 0-156,2 0 1,-3 0 79,-1 0 0,1 0 57,2 0 0,2 0-25,2 0 0,-3 4 9,3-1 0,-1 0 41,0-3 1,0 0 26,4 0 0,-4 0 125,0 0 0,-1-3 0,-1 0 0,-4-2 0,1 2 0,-5 2 0,1-2 0,3-2 0,-1 0 0</inkml:trace>
  <inkml:trace contextRef="#ctx0" brushRef="#br0">4264 12067 7601,'0'5'0,"0"0"194,0-2 1,0-1-9,0 5 1,0-1 164,0 3 1,0 1-62,0 3 1,0 1-56,0 5 0,0 0-42,0-1 0,3 4 0,1 0 0,0 7-144,-1-1 1,-2 2 102,2-3 1,1 5-127,-1-1 0,0 3 21,-3-3 1,3 1-265,1-1 0,-1-3 37,-3 0 0,0 0-62,0-4 0,3-1-74,0-1 1,0-3-302,-3-4 0,0 0-49,0-3 0,1-2 200,2 3 0,-2-6 466,2-1 0,-2 0 0,-1 4 0</inkml:trace>
  <inkml:trace contextRef="#ctx0" brushRef="#br0">4739 12355 7601,'5'0'4,"1"0"501,-3 0-109,-2 0 1110,3 0-1336,-4 5 0,0 0 12,0 4 0,-1-2-1,-2 3 1,-2-3-13,-5 5 1,1 0-149,0 0 1,-2 3 48,-1 3 0,0 1-54,-3-1-1,4 5 17,-7-3 0,7 3-311,-5-5 1,4 1 18,-4 0 0,5-1-110,-2 1 0,3-5-15,1-1 0,-1-6-168,1-1 1,3-4-1030,0 1 1582,-1-2 0,1-5 0,0-2 0,4-5 0,-1-2 0,-2-3 0,0 1 0</inkml:trace>
  <inkml:trace contextRef="#ctx0" brushRef="#br0">4479 12383 9653,'0'10'572,"1"-1"-386,2 0 1,2 2 96,4 1 0,0 3-41,1 3 1,2 0-115,1-3 0,2 3 152,-2-3-725,3 7 405,-6-2 0,7 3 44,-5-5-433,5 1-94,-3-1 432,5 1-18,0 0 0,-4-4-231,1 1 177,-1-5 20,4-2 1,-1 0-35,1-3 0,-4-1-361,-3 1 0,1-4-488,0 1 358,-1-2 1,-2-1 756,-1 0 0,0-4 0,1-1 0</inkml:trace>
  <inkml:trace contextRef="#ctx0" brushRef="#br0">4981 11750 7413,'-4'5'-459,"2"3"730,-4-5 230,4 4 0,-5-2-186,3 5-135,-3 3-45,2-3 0,-1 7 69,0-5 0,3 5-14,-4-2 0,2 3 93,-1 1 0,1 2-111,2 1 1,2 1-1,-2-1 0,2-3-44,1 3 0,0-2-88,0-2 0,1 1-179,2-1 1,-1 1 126,4 0 1,0-4-281,3 1 1,-2-5 142,-1 1 1,0-1-315,3-2 1,1 0-234,-1 1 332,0-5 0,1-1-65,-1-4 0,0-1-552,1-2 981,-1-2 0,4-5 0,2 1 0</inkml:trace>
  <inkml:trace contextRef="#ctx0" brushRef="#br0">5158 11964 7596,'0'7'-754,"0"-1"1054,0-4 1,-3 3 10,0-2 1,-1-1-62,1 4 1,1 1-86,-5 2 1,4 0 131,-3 1 1,4 0-81,-1 2 1,-1 2-55,1 1 1,0 3-9,3-3 1,0 2-133,0-1 0,0 0-14,0-4 0,1 4-264,2-4 1,-1 1-643,4-4 663,0 0 0,4 0-613,-1-3 567,0 2 1,1-7-301,-1 2 252,0-2 1,0-1 327,1 0 0,-1-4 0,0-1 0</inkml:trace>
  <inkml:trace contextRef="#ctx0" brushRef="#br0">5205 11853 7711,'-5'0'558,"-4"0"-983,8 0 119,-3 0 0,4-4 0,0-2 0</inkml:trace>
  <inkml:trace contextRef="#ctx0" brushRef="#br0">5233 11769 7605,'5'0'377,"-1"4"-377,0-3 0,-2 4 337,4-2 0,0-1-79,0 5 0,2-1 10,-2 3 1,-1 0 7,2 1 0,-1 0 128,3 3 1,0-2-87,1 4 0,-1-2-131,0 2 0,-2 1-302,-1 3 0,-1-4 156,1 1 1,-2-2-218,-4 2 1,0 1 113,0-1 1,0-2-352,0 2 1,-1-2 79,-2 2 0,-2 1-83,-4-1 1,-1-3-191,1 0 348,0 1 0,-1-4-44,1 3-518,-4-3 270,2 0 550,-2-1 0,-1 4 0,0 2 0</inkml:trace>
  <inkml:trace contextRef="#ctx0" brushRef="#br0">5624 11564 7594,'0'-6'124,"0"0"-124,0 4 491,0-3 850,0 5 1,3 5-959,0 1 1,4 2-94,-1 1 1,6 2 60,0 1 0,2 3-87,-2 3 0,2 1 14,1-1 1,3 2-82,-3 2 1,0-1-8,0 3 0,-3 1-170,0 3 1,-2 4 65,0 2 1,-4-1 22,0 2 1,-1-2 1,1 1 1,2 2-98,-5-2 0,0-1-58,-3 1 1,0 1-79,0 2 1,-1-3 71,-2 0 0,1-1-109,-5 1 0,1-2 26,-3-4 0,-4 0 95,1 0 0,-4 0-148,0 0 0,-2-1 47,0-2 1,-2 2-107,-2-2 1,3-2-165,-3 2 1,-1-4-186,2 1 1,-1-3 85,3 0 0,-3-2-102,1-1 1,-2-3-309,1-3 1,3 1 917,-3-2 0,-2 7 0,0-6 0</inkml:trace>
  <inkml:trace contextRef="#ctx0" brushRef="#br0">5978 11480 7680,'0'-6'-388,"0"0"1,0 3 198,0-3 1,0 2 481,0-2-46,0 0-86,4-3-93,-3-1 1,3 4 68,-4 0-23,0 4 0,0-3 28,0 2 236,0 2-293,0-4 0,-3 4 168,0-2-83,0 2-10,3-3 849,0 4-842,0 8 1,1-4-60,2 5 0,-1-3 35,4 0 1,-3 3-48,3-3 1,-1 2 1,2 1 0,1 2 19,-2 1 1,1-1-23,0 5 0,1 3-106,-2 2 1,-1 4 67,1-3 0,-2 4-88,2-1 0,-3 1 97,3 2 1,0 0-107,4 0 1,-1 0 37,0 0 1,0 1-103,-3 2 0,2-2 85,-2 2 1,2-2-18,2-1 0,-4 3-43,0 0 1,-1 1 55,2-1 1,0 2-49,-4 5 0,0-1 34,-3 0 0,0-3 103,0 0 1,1-3-129,2 4 0,-2-4-78,2 3 0,-3-4 166,-3 1 0,1-1 87,-4 1 1,0-2-108,-4 2 0,1-2-11,0-1 1,-4 0-34,1 0 0,0-1 18,2 1 0,0-3-154,-3 0 1,3-4 26,-2 0 0,-2 2-62,2-1 1,-4 0-80,4-4 0,-4-2-300,4-1 1,-1 1-88,0 3 1,2-4 14,-5 1 660,5-5 0,-7 7 0,4-4 0</inkml:trace>
  <inkml:trace contextRef="#ctx0" brushRef="#br0">3883 10493 7818,'-7'0'-288,"1"0"0,3-1 337,-3-2 1,4 1-18,-1-4 1,-1 0 314,0-4 0,0 1-56,1 0 1,2-1-120,-2 1 1,-1 0 104,1 0-86,0-1 0,0 1 55,0 0-3,-1 3-239,4 2 171,0 4-313,5 0 1,0 4 73,4 3 1,5 1-4,1 1 1,3 4 40,0-1 1,2 5 33,2-2 1,-2 3-72,5 0 0,-3 1-107,3 0 1,-5-4-71,2 1 0,-5-5 96,-2 1 1,-3-1-55,0-2 114,2-4 1,-3-1 131,1-4-65,-6 0 0,-1-1 127,-5-2 0,0-2-66,0-4 0,-6-2 2,-3-1 1,0 2 66,-4-3 0,-1 0-36,-2 0 0,0 0 21,0 1 1,-2 0-52,-1-3 0,2-2 105,-4-5 1,2 3-99,-6-3 1,4-2 61,-4-1 1,4 3-6,-1 0 1,7 3 119,2 4 0,4 4 20,3 5 1,-1 3 89,4-3-341,-1 4 0,4 0 135,0 8 1,1-2-196,3 8 0,4-2 62,4 5 0,4 1-13,-4 2 0,8-2-24,-2-1 1,3-3-62,-2 0 0,-1-1 30,1-2 0,3 0 58,-1 1 1,0-5-169,-5-2 1,0 1-66,-3-1 134,3 0 1,-5-3 40,1 0 0,-6-1-9,-3-2 0,-2 1 48,-1-4 0,-1 0 110,-2-4 1,-2 1-14,-4 0 0,-4-4-95,1 1 0,-5-7 120,2 4 0,-5-5-47,2 4 1,-6-1 22,5-2 0,-5 0-26,3-3 1,-1 2-5,3-2 0,1 3-22,-1 0 0,5 5-1,1 1 0,6 3 378,1 1-197,4 3-345,-3 2 195,14 13 1,1 4-60,9 9 0,0 4 83,3-2 1,-1 0-1,4 1 1,-4-1-85,4 1 1,-1 1-10,1-5 1,-2 1-32,-5-3 1,1-5 62,-1-1 0,0-3-239,-2-1 1,0-3-66,-4 1 254,1-5 0,-5 1-29,-2-6 1,-1-2-49,-5-5 0,0 0 50,0-3 0,-5-1 2,-1-5 1,-2-2 106,-1-1 1,-5-4-104,-1 1 1,-3 1 127,-1 0 1,3 2-53,-3-3 0,3 0 60,-6-3 1,5 4-40,2 3 1,3 5 126,0 4 0,6 1-97,3 2 0,1 4 332,-1 2-431,2 2 0,-3 2 90,8 2 0,1 6-33,4 7 1,4 2 30,3 4 1,2-1 87,0 4 1,1 0-92,-1 2 1,-2-3-10,-1-2 1,1-2-39,3-2 0,-5-3-80,-1-3 1,0-2-153,-1 0 177,1-1 2,-4-4 13,-4-1 2,4-4 0,-9-4-15,0-2 1,-5-3-2,-4-4 1,0 3 45,0-2 0,-5-2 9,-1 2 0,-1-4 81,-3 4 0,3-4-94,-6 4 0,-1-5 41,2 2 0,-4-2-34,3 2 1,0-2 46,4 5 1,-3-3-14,2 6 0,2-2 48,4 4-75,3 3 1,-3 1-3,3 6 1,5 3-18,2 7 0,-1 1 25,1 5 1,1 3-172,5-1 1,-1 8 95,4-1 0,-3 1-131,3-4 0,-2 0-14,2-6 1,-4 1-47,1-4 1,-2-3 171,-1 0 1,-1-3-12,-2-1 0,1-4 3,-4-1 0,-2-3-29,-4-1 1,0 0 148,-3 0 1,0-1-63,0-3 1,-3-1 104,3-4 1,-3 0-19,0-1 0,-4 1 105,0 0 0,0-4-122,4 1 1,2-4 118,1 4 0,3 0 0,0 2 0,2 2 47,0 2 1,1 2 0,3 4-58,0 0-194,4 0 0,-3 4 79,5 2 0,1 6-10,3 4 0,1 1 7,4 2 0,1 0-20,3-1 0,1 0-93,5-3 0,3-1 90,-1-5 1,1-1-164,-3-1 1,2-3 54,1-4 0,0-1-108,-3-2 0,-1-2 89,1-5 1,-1-3 97,1-3 0,-5 1-25,-1-4 1,-3 3 7,0-6 1,-1-1 85,0 1 0,-3 1-66,1 2 1,-5 3 176,1 1 0,-2 0-87,-1 0 1,-1 0 89,-2 3 0,1 2-94,-5-3 1,2 3-41,-1 1 28,2 3-35,0 2 1,4 5-56,0 2 0,2 5 67,7 7 1,1 3 94,6 10 0,3-1-111,-1 7 0,1-4 1,3 1 0,-3 0-46,0-3 1,-1 1-122,1-8 0,-3 0-2,-1-5 1,-3-4-273,0-6 1,1-2-394,0-4 532,-1 0 1,-2-5-170,-1-4 1,0-1 92,0-6 0,1 1-176,-1-4 0,-3-3 535,0 1 0,1-5 0,2 2 0,0-4 0</inkml:trace>
  <inkml:trace contextRef="#ctx0" brushRef="#br0">4851 11741 7818,'-4'5'-116,"3"3"1,-6-2 145,3 3 1,1-3 88,3 0 0,0-3 186,0 4 1,0-4-24,0 3 0,6 0-119,3 3 1,4 5 96,6 1 0,4 4-133,1 3 1,4 3-110,3 6 1,-2-2-47,2 2 0,0 0-115,-3-3 0,2 1-30,-5-8 1,-2 1-16,-1-3 1,-4-5 61,-2-1 0,0-6-28,-3-1 134,-1-4 0,-6 2-107,1-4 58,-5 0 1,1-4 225,-6-2 0,-3-2-307,-7-2 0,2 1 61,-5 0 1,1-1 25,-4 1 0,0 0 200,1-1 0,-4-2-125,0 0 0,-2-1 82,2 4 1,0 0-66,3-1 0,5 1 208,2 0 1,1 0 168,2 3 87,4 2-353,-4 0 0,8 4-50,-2 0 1,6 4-41,4 5 1,1 2 66,1 1 0,4 3-74,-1 3 1,7 1 37,-4-1 1,7 1-130,-7 0 1,5-2-6,-4-1 0,-2-1-89,2-5 0,-5 1 71,1-5 0,-1 1-308,-2 0 333,-4-3 0,0-4-160,-1 0 178,-3 0-80,3 0 163,-13-4 1,3-2-100,-6-3 1,0 0 111,0 0 0,1-4-54,-5 1 0,1-5 3,-4 2 1,0 0-12,1 0 0,-1 0 1,0 0 1,4 1 85,-1 5 1,5 1-86,-1 1 387,1 3-303,2 4 1,1 1 45,2 2 1,1-1-61,5 5 1,0-1 3,0 3 0,3 2-75,1 1 0,3-1 78,-1 5 1,2-5-44,2 2 1,1 0 16,-2-1 1,5 1-49,-8-4 0,4-1-151,-3-1-113,1-3 1,0-5 164,-2-2 0,2-4-42,-5-5 0,0-2-143,-3-5 1,0 0 43,0 1 1,-1-4-2,-2 0 135,-3 1-27,-3-2 0,2 3 207,-2-2 1,1 3 57,-4 0 1,2-1 100,0-1 1,1 2-162,0 1 0,0 0 43,3 6 0,-1-1 201,4 4-194,0 4 1,4 0-40,2 5 1,2 3-2,4 3 1,6 4-34,3 9 0,1 3 5,3 3 0,-2-1-2,2 1 0,-2-4-21,2 0 1,-3 1-1,0-3 0,-2 0-102,-1-6 0,0-2 164,-3-5-325,3 3 0,-5-8 73,1 2 1,-6-3 100,-2-3 0,-3-3 8,-1-3 1,0-1 18,0-3 1,-1 2-15,-3-4 1,-1-1 19,-4-3 1,3 1 24,0-1 0,-1 1-21,-2-1 1,1 0 126,2 1 1,-2 0-131,5 3 0,-3 1 55,3 5 1,0-1-40,3 1 1,0 3 126,0 0-90,0 4-19,0-2 0,1 5 83,2 2 1,2 2-76,4 4 0,1 0 0,-1 1 0,0-1 5,1 0 1,-1 1-39,0-1 0,1-4 67,-1-2-345,0-2 0,-1-2 39,-1-2 1,-3-3 146,-4-6 1,0 0 119,0-3 1,0-1-94,0-2 1,-1-1 158,-2 0 0,-3 2-94,-3 1 1,3 3 294,0 3-224,4 1 1,-3 4 606,1 2-569,3 2 1,-3 5-307,4 2 0,0 2-588,0 2 0,3 0 57,0 2 732,5-1 0,-3 6 0,4-2 0</inkml:trace>
  <inkml:trace contextRef="#ctx0" brushRef="#br0">5782 10614 7687,'-4'-9'-408,"3"3"-497,-2 0 744,2-1 1,0-2 149,-2 0 0,2 3 6,-3-1 0,2 2 6,-1-1 1,1-1-3,-4 4 0,3-4 2,-3 4 1,4-4-14,-1 1 0,0-1 10,0 0 0,2-1-2,-2 2 1,2-2-4,1-2 0,-1 1-7,-2 0 16,2-1 0,-4 1-8,2 0 32,2 0 0,-3-1 2,4 1 0,-4 3 5,1-1 1,-1 2 22,1-1 11,2-2 38,-7 3-44,3-5 0,-4 4 12,3 0 1,1 4-40,2-1 1,2 1 134,-2-1-128,-2 2 0,2-4 0,-3 5 1,4-1 85,-1-2 3,2 2 92,1-3-150,0 12 0,1-1-22,2 5 1,3-1 54,7 2 0,-2-3-40,5 3 0,0-2-17,6 1 1,-1-1-5,4 1 0,-1-2-4,4 0 1,0 2-65,0 1 0,1-1 75,2-3 0,-2 4-64,2-1 1,2 2 44,1-2 1,0-1-83,0 5 0,-4-5 69,1 2 0,1 0-57,-1 0 1,-4 2 14,-6-2 1,-1-1-7,-1-3 0,-2 4-8,-1-1 1,-3 0-50,-3-2-107,-1-1 1,-3-1 7,0-1-235,-4 1 247,-2-7 1,-5 3-384,-4-4 556,-5 0 0,0-8 0,-5-3 0</inkml:trace>
  <inkml:trace contextRef="#ctx0" brushRef="#br0">6238 10335 7675,'0'-10'845,"0"-3"1,0 0 150,0-3-1178,0 3 1,4 8 164,3 2 0,1 2 32,1 1 0,-1 4 2,-1 2 1,3 6-152,-4 4 0,5 1 27,-5 2 1,2 0 89,1-1 0,1 5-7,-1 2 1,1-1-67,3 0 1,-3 1 116,3 3 1,0-3 1,-1 0 1,2-3-14,-2 2 1,-1-3-54,1 1 1,1-2 58,0-2 1,3 1-44,0-1 0,-3 0 28,0-2 0,0 0-31,0-4 0,-4 2-45,-3-2 1,-3-1-102,3 1 0,-3 2 60,0-2 0,-6 0-99,-4-2 1,-5-1-9,-4 0 0,-1-2-218,-2-1 1,-7-1 434,-2 1 0,-10-2 0,0-4 0</inkml:trace>
  <inkml:trace contextRef="#ctx0" brushRef="#br0">19692 14851 7420,'-5'0'-348,"1"0"75,0 0 1,0 1 0,-3 1 166,0 1 1,1 3-201,-3-3 323,0 5 1,-2-4-31,-1 2 0,1 2 13,-1-2 0,5 0 0,1 0 0,-1-4 0,-2 6 0,0-3 0</inkml:trace>
  <inkml:trace contextRef="#ctx0" brushRef="#br0">19562 15233 7610,'18'0'57,"-3"0"1,3 0 152,-3 0 0,6-1-194,1-3 0,4 3-285,-2-2 1,0 2 29,1 1 0,-3-3 118,3 0 0,-2 0 25,2 3 1,1 0 57,-4 0 1,0 0 27,-4 0 1,4 0 35,0 0 1,-4 0-46,-2 0 1,-5 0 191,2 0 1,-3 0-47,-1 0 1,-3 0 112,1 0-129,-5 0-130,-6 0 0,-7 0 53,-7 0 1,-6 0-5,-4 0 0,-7 0-9,-6 0 0,-4 0-274,-2 0 0,-3 0 269,22 0 1,0 0-1,-2-1 1,0-1-198,-1 0 0,0 1 1,0-1-1,1 0 167,-1 0 0,0 0 0,1 2 0,0-2 27,-3-1 1,0 0-1,3 2 1,-1 0-54,0 0 1,0-1 0,1 1 0,1 1-14,-20 0 1,3 0-227,6 0 1,6 0 137,3 0 1,6-1-95,3-2 1,6 2 47,4-2 327,6 2 1,2 0-97,4-2 1,8 2 339,4-3 1,9 0-295,4 1 0,10-3-32,5 3 1,6-1-315,4 1 1,2 2 293,-22-1 0,-1 0 0,0 1 0,0 0 43,2 0 1,0-1-1,-3 2 1,-1-1 91,1 0 0,0-1 0,25 1 5,0 1 1,-4 3 22,-5 0 0,-7 4-56,-6-4 0,-7 0 21,-6-3-107,-7 4 1,-13-3-199,-11 2 1,-15-2 92,-15-1 1,14 0-1,-1 0-71,-5 0 1,-1 0-1,-4 0 1,-1 0-497,-5 0 0,-1 0 1,-3 0-1,-2-1 548,16 0 0,-2 0 0,1 0 0,-3 1 0,1-1 0,0 1-684,0-1 0,1 0 0,0 0 749,1-1 0,0 0 0,0 1 0,-1 0 0,-1 1 0,1 0 0,2-1 0,0-1 0</inkml:trace>
  <inkml:trace contextRef="#ctx0" brushRef="#br0">9655 15354 7593,'0'5'-448,"0"-1"1,4-4 305,3 0 0,-2 0 155,1 0 0,0 0 15,4 0 1,2-3 9,0 0 0,1 0-53,-4 3 0,1 0 72,3 0 1,-3 0-66,3 0 0,-3 0 88,-1 0 0,2 0-10,1 0 0,-2 1 17,3 2 1,-2-1-83,2 4 1,-2-3-3,5 3 0,-4-1-147,3 2 0,4-2 102,3-2 0,4-2-65,-1 2 0,2-2 42,4-1 1,-1 0 36,5 0 1,-4-3 25,3 0 0,-3-1-15,3 1 1,0 2 14,3-2 0,-3-2 84,1 2 0,-1 0 59,3 3 1,-3 0-75,0 0 0,4 0-229,2 0 0,1-3 209,0 0 1,-1-1-77,7 1 0,-3 1 73,6-5 1,-3 4 1,0-3 1,-4 3 33,1-3 0,-1 3 103,4-3 1,-1 2-19,1-2 1,-3 3-67,3-3 0,-3 3-8,6-3 0,-6 3 16,0-4 1,-4 2-97,4-1 1,-2-1-3,2 4 0,-4-5-75,-6 2 0,1 1 61,-4-1 1,2 1-73,-5-2 1,1 2 32,-7 2 0,0 2 52,-4-2 1,-3-1-27,-3 1 1,-1 0 18,-2 3 60,-4 0 0,-1-1-156,-4-3 1,-7 3-43,-2-2 0,-8 1 41,-1-1 0,-6 2-118,-7-2 0,-6 2 162,-3 1 1,-8 0-287,-2 0 1,22 0 0,-1 0 369,0 0 0,-1 0 0,-1 0 1,1 0-45,2 0 0,0 0 0,-4 0 0,0 0 85,2 0 1,1 0 0,-3 0 0,0 1-3,2 1 0,1-1 1,0 0-1,0-1 31,2 2 1,1-1 0,-27 0-352,7-1 0,-2 0 248,8 0 1,4 0-12,5 0 0,3 0 37,3 0 1,2 0 13,5 0 74,3-4 422,2-1 1,8-4-521,5-1 0,7 2 278,8 2 1,5-5-248,8 1 0,5-1 9,4 2 0,4-1-319,6 1 1,1 1 293,1 1 1,-22 4 0,1-1-43,1 2 0,1 1 0,1-1 0,-1 1 33,-2 1 1,0 0 0,4 0 0,0 0-2,-2 0 1,-1 0-1,3 0 1,0 1-38,-2 0 0,-1 1 0,2-1 1,0 0-51,-1 2 1,-1 0 0,2-1 0,-1-1-19,-2 3 0,0-1 1,1-2-1,0 1-159,-2 1 0,-1 0 0,24 2-468,-4 1 712,-4 3 0,-4-2 0,-1 2 0,-2-2 0,-4 2 0,-4 1 0</inkml:trace>
  <inkml:trace contextRef="#ctx0" brushRef="#br0">12532 15028 7595,'6'0'-1377,"2"0"1381,-3 0 124,0 0-33,3 0 154,-6 0-109,2 0 11,-8-4 1,1 3-61,-3-3 0,3 2 93,-3-1-98,4 2 0,-5-4 91,4 2-151,-1 2 0,4-4 3,0 2 0,5 2-94,1-2 1,3-2 69,3 2 1,3-3-77,4 3 1,2-3 162,1 3 0,4-4-78,-1 4 0,2-1 120,1 1 0,3 2-101,0-2 0,4 2 54,-1 1 1,2-3-209,1 0 0,2 0 180,1 3 0,-4 0 12,5 0 0,-4 0 8,6 0 1,-5 0 33,2 0 0,-7 0-56,4 0 1,-3 0-35,0 0 1,-1 0 38,-6 0 1,1 0-73,0 0 1,-4 0 35,-2 0 0,-2 0-73,-2 0 1,-3 0 42,-3 0-202,-2 0 308,-4 0-151,-2 0 1,-5 0 28,-2 0 1,-4 0-12,-5 0 1,-4 0 7,-5 0 0,-3 0 28,-4 0 1,-1 3 69,-2 0 0,-2 0-53,-4-3 1,-4 1 91,1 2 0,0-2-237,2 2 1,4-2 88,0-1 0,4 0-105,-1 0 0,2 0 84,1 0 0,1 0-134,2 0 0,4-3 74,5 0 1,0-3 77,3 3 0,2-1-7,5 0 266,-3 3-224,8-3 1,-2 4 148,6 0 0,3 0-108,7 0 1,4 0-3,5 0 1,8 0 112,1 0 0,5 3-76,5 1 0,1 2-272,5-3 1,-1 4 208,1-1 1,3-1 2,-1 2 1,-1-4-51,-2 3 1,-4-3 74,4 3 0,-6-4-193,-3 1 0,-4-2 40,-5-1 1,-5 4-186,-5-1 0,-3 0-115,-6-3 414,-4 4 0,-10 1 0</inkml:trace>
  <inkml:trace contextRef="#ctx0" brushRef="#br0">9748 11573 7660,'0'6'-342,"-3"-3"370,0-6 445,0 2-427,3-4 306,0 5-286,4 5 0,-1-1-9,7 2 0,-3-2 1,5-4 1,3 0 40,0 0 1,3 0 5,1 0 0,-1 0-7,1 0 1,4 0-9,1 0 1,2 1-80,-1 2 1,5-2-5,-2 2 0,5-2-58,-2-1 0,4 0 61,-1 0 0,0 0-86,0 0 1,0 0 103,3 0 1,0 0-2,1 0 0,2 0-141,0 0 0,1 0 164,-4 0 1,2 0 8,-2 0 1,6 0 14,-6 0 0,6 3 40,-3 1 1,3 0-59,-2-1 0,6-2-37,0 2 0,-21-1 1,2 0-133,-1 0 0,1-1 0,0 1 0,0 0 124,2 0 1,-1-1-1,2 0 1,-1-1-214,1 2 1,0 0 0,0-2-1,-1 1 140,2-1 1,-1 0 0,-2 0 0,-1 1 51,2 0 0,-1 1 0,1-2 0,0 1-6,0 0 0,-1 1 0,2-1 0,0 0 65,-1 1 1,-1-1 0,1 0 0,-1-1-52,-1 1 1,0 1-1,2 1 1,-1-1 84,1 1 0,-1 1 0,1-2 0,0 1-44,0 0 1,-1 0 0,-2-2 0,0 1-19,1 1 1,0 0-1,-1 0 1,0 0-14,0 2 0,1 0 1,2-2-1,-1 0-51,1 0 0,-1 0 1,1 0-1,-1-1 36,-1 1 1,0 1-1,2-1 1,-1 1-14,1-2 1,-1-1-1,2 1 1,0-1 72,-1-1 0,-1 0 0,1 1 1,-1 1-187,-1 0 1,0-1-1,-1 1 1,-1 0 203,0 0 1,1-1 0,22 0-66,-22 1 1,-1 0 0,23 2 17,0-1 0,2 0-59,-1-3 0,-2 0-144,-4 0 1,-3 0 114,-4 0 1,3 0-90,-3 0 0,0 0-4,-9 0 0,1 0 273,-7 0 1,-2-3-567,-4 0 485,-3 0-768,-7 3 888,-6 0 1,-14-5 0,-5 0-1</inkml:trace>
  <inkml:trace contextRef="#ctx0" brushRef="#br0">22402 13817 8054,'0'-5'226,"0"-3"-228,0 3 0,1-2-188,2 1 0,-2 3 107,2-3 1,-1 3 44,1-3 0,-2 3 41,2-4 1,-1 4 18,-2-3 0,0 3-69,0-3 1,3 3 88,0-4-31,0 5 0,-2-5 1,2 4 192,-2 0-154,3-1 109,-4 3-162,0-3 36,0-1-2,0 4-40,0-3-8,-4 0 0,2 3-38,-4-2 54,4 2 0,-4-2 203,3 0-198,2 0 0,-4 3 13,2 0-6,2 0 0,-3-1 13,4-2-7,0 1-59,0-2 54,-4 4-41,3-4 92,-3 3 139,4-3 556,0 4-931,-5 0 85,4 0 46,-3 0 70,0 0 81,3 0 1,-4 0-44,2 0 204,-2 4-171,-5 1 1,1 5-91,0-1 0,-2 0-3,-1 1 1,1 0 13,-5 2 0,1 3-9,-4 3 1,-4 2-41,-2 2 1,-2-1-102,0 3 0,-5 1-61,1 3 0,0-3 197,3 0 1,1 0-2,-1 3 0,3-4-17,0 1 1,3-3 16,-3 3 0,5-5-2,-2 2 0,2 0 4,2-4 1,0 3-32,3-5 1,0 0-24,3 0 0,0 1-74,-3-1 1,3-3-180,0 0 1,5-6 327,1-1 1,2-3-165,-2 4 70,4-5 10,-2 2 0,4-5-5,0-2 0,0-3-73,0-3 1,0-4 21,0-3 1,3 0 51,0 0 1,1-2 1,-1 3 1,-1-3 144,1 0 1,-2 0-103,-1 3 1,0-2 97,0 5 0,0-1 21,0 4 1,3-1 112,0-3 0,0 3 100,-3-3-95,4 3 1,1-2-138,5-1 0,-1 1 8,0 3 0,4-1-60,-1 1 0,0-1 58,-2-3 0,-4 3-84,0-3 0,-1 6 186,2 1 139,-3 0-57,-4 1 232,0 0-339,0 5 1,0 8-145,0 1 1,-4 6 25,-3 1 1,-1 2-60,-1 0 0,-1 2 56,1 2 0,0-2-81,0 5 0,-1-3-15,1 3 0,-4-4-168,1 4 1,0-4 210,2 1 0,4-4 42,0-2 1,4 0-44,-1-3 0,-1 2-8,1-2 0,-1-1-144,4-3 0,0 1-3,0-1 233,0 0 1,0 1-50,0-1 2,0-4 1,0 0-18,0-2 1,5-2-13,1 3 0,3-3 23,3-1 0,6-6-7,4-3 0,4-1-30,-2-6 0,6 1-51,2-4 1,0-3-145,-1 1 1,-2-1 85,2 3 1,-3 2-78,-4 1 1,2 3 58,-4 3 0,0 1 0,-4 0 1,0 3-240,-3-1 1,2 5-163,-5-1 547,1 2 0,0 1 0,2 0 0</inkml:trace>
  <inkml:trace contextRef="#ctx0" brushRef="#br0">22570 14199 7583,'-24'5'173,"1"-1"43,4-4 1,5 0 56,1 0 1,6 0 926,1 0-530,4 0-596,-2 0 0,5 0-219,2 0 1,7 3 262,9 1 0,4 0 143,5-1 1,4-2-131,2 2 0,2-2 11,1-1 1,-1 0-418,-1 0 1,0 3 174,-4 0 1,-1 4-71,-5 0 1,-3 2-7,-3 3 0,-1 0-17,-3 3 1,-5 2 151,-3 5 0,-5-4 11,1 1 0,-2-1 10,-1-2 0,-1 0 201,-2 0 0,-7 1-92,-5-5 0,-3 0 50,0-2 1,-4 0-178,0 2 0,1-2 20,2-1 0,1 0-110,3-2 0,1-2 120,5 1 1,3-4-215,0 1 117,4-2 0,-2-1-270,8 0 260,5 0 0,2 1 29,5 2 0,-4-2 253,4 2 0,-5 3-4,1 0 0,-1 5-10,-2 2 0,-3 3-24,1 0 0,-5 2 107,1 4 1,-2-5-13,-1 1 0,-1-1 82,-2 1 1,-3-2-58,-3-1 0,-4-2-72,-3 2 0,-1-3-38,-2 0 0,0-2 5,-3-4-199,2 2 60,-7-7 0,3 3 225,-4-4-1037,0 0 553,0 0 0,1-4 31,-1-2-1359,4-3 988,-3 0 0,10-1 594,-1-3 0,1-5 0,-1-6 0</inkml:trace>
  <inkml:trace contextRef="#ctx0" brushRef="#br0">22570 14059 7586,'-28'11'0,"0"1"863,0-6 1,3 0-325,0 0 0,3 0-182,-3 3 0,5 5-195,-2 1 0,-1 4-145,2 3 1,0 1 17,5 5 1,0 4-127,3 3 0,2 5-429,5 3 0,2 6 499,4 1 1,-2-24 0,0 1-58,-1 0 1,-1-1-1,2 1 1,-1 0-108,0-1 0,0 1 0,0 0 0,0-1-359,-7 24 1,5-1 316,2-6 1,3 3 85,3-3 0,3 2 68,7-2 0,1-1 160,5-5 1,5-4 107,4-2 1,1-6-220,5-4 1,-2-1 109,5-1 1,-4-5-48,8-1 0,-4-4-11,6-3 0,1-2-67,2-4 1,5-5-234,-25 1 1,1-1 0,-1-2-1,-1-1 235,2-2 0,-1-1 0,-1 0 0,-1 1-54,1-2 0,0-1 1,22-9 130,0-2 0,-24 10 0,-1 0-89,0-1 0,0-1 1,15-21 327,-6 0 0,-4-1 1,-5-6 1,-2 1-183,-7-4 0,-7 22 0,0-1 33,-1-2 0,-1 0 0,-1 0 0,0 0-38,-1-2 1,-1 1-1,-2 0 1,-1 0-29,-1 0 0,-1-1 0,-1 1 0,-2-1-49,0-2 1,-2-1-1,-1 0 1,-1 0-147,-1-3 1,-1 0 0,-2 2 0,-1 0 144,-1 2 0,0 2 0,0 3 1,0 1-152,-2 2 1,0 2-1,-16-15-57,15 20 1,0 0 0,-22-9 48,2 5 1,-4 5-184,0 4 1,-1 2-851,-2 4 1177,0 2 0,0 7 0,-1 0 0,2-1 0,1-1 0</inkml:trace>
  <inkml:trace contextRef="#ctx0" brushRef="#br0">21387 17076 7612,'9'0'-62,"1"0"0,2 0 293,0 0 0,6-3 226,1 0 0,0 0-576,6 3 80,0 0 56,3 0 1,1-1-84,2-2 0,2 2 73,4-2 0,4-2-150,-1 2 0,4-1 109,0 1-1390,6 2 1416,-3-3 1,6 4 116,0 0 1,-1 1-276,-22 0 1,-1 1 0,2-1 0,-1-1 187,1 2 1,1-1-1,-1 0 1,2-1 5,-1 0 1,1 0-1,-2 0 1,0 1 1,0 1 1,0-1-1,0 0 1,0-1 17,2 2 0,-1-1 0,1 0 1,-1-1 7,1 1 1,0-2-1,-1 1 1,0 0-86,-1 0 0,0 0 1,-1 0-1,0 0 115,-2 0 0,0 0 0,1 1 0,1 0-1,-1 0 0,1 1 0,1-2 0,1 2-82,-1 1 1,0 0-1,2-2 1,1 1-80,0 1 0,0 0 0,-1-1 0,-1-1-78,0 2 1,-1 1 0,-1-3 0,0 0-232,-1 0 0,1 1 0,-1 0 0,-1 0 385,22 1 0,2 3 0,-4-5 0,1-5 0,1-5 0</inkml:trace>
  <inkml:trace contextRef="#ctx0" brushRef="#br0">5987 14851 7611,'0'-10'554,"0"0"-353,0-2 1,0-3-147,0-3 1,1-1-67,2 0 1,-1 0-15,4-3 0,-3 2 64,4-1 1,-4 0 4,3-1 1,-3-1-56,3-1 1,0-3 20,4 2 0,0-2-23,3-1 0,-3-1 12,2-2 0,3 2-2,0-2 1,2-1 6,-2 1 1,6-1-159,-2 1 1,4 1 92,-1-4 0,4 3 56,-1-3 1,5 2-120,1-2 1,1 3 104,-1-3 1,-1 3-68,4-3 0,0 0-277,4-3 0,-1 2 330,0 1 1,0 0 12,1-3 0,-1 1 2,0 2 0,1-3 27,-18 20 1,1 0 0,17-15 23,2 1 0,0 1 96,0-1 0,-1 2-92,-17 14 0,0-1 0,21-13 12,-20 15 0,1 0 0,0 0 0,1 0-26,0 0 1,0 0 0,2 2 0,0 0 1,-1-1 1,1 1-1,-2 1 1,1 0 7,1-2 1,-1 1 0,0 2-1,1-1 2,1 0 1,0 1-1,0 0 1,0 1 56,0 1 1,-1 1-1,0-2 1,0 1-25,1 2 1,0 0 0,23-8 28,-23 8 1,0 0 0,22-4-72,-23 6 1,-1-1 0,0 0-1,1 1-36,1 1 1,0 0 0,-1-1 0,-1 0 30,2 1 0,0 0 0,-1-1 0,0 1-5,2 1 1,1 1 0,1-3 0,-1 1-16,1-1 1,0 1-1,1 1 1,0-1-52,1 0 0,0 0 0,1 0 0,0 1 3,0-1 0,0 0 0,2-2 0,1 1-239,-2 1 0,1 0 0,1 1 0,-1-1 328,2 0 0,-1 0 1,0 1-1,-1 1-24,0-3 0,0 1 0,0 2 0,1 0 45,-1 0 0,0-1 0,0 2 0,1-1-41,0 1 0,0 0 0,3 0 0,0 0 6,-1 0 0,0 0 1,4 2-1,0-1-4,-5 1 0,1-1 1,3 3-1,0-1 3,-2-2 0,1 1 0,-2 1 0,1 0-104,1-1 0,-1-1 0,2 2 0,0 0 33,1-1 0,1-1 0,1 1 0,1-1-47,-1 0 0,0-2 0,0 1 0,1 0 17,-1 0 0,0 0 1,2 0-1,1 0-305,-2 0 1,1 0 0,1 0 0,0 0 356,0 1 1,0-2 0,-1 1 0,0-1-2,-1 0 1,1-1-1,1 2 1,0-1 23,-1 0 1,-1-1 0,1 1 0,0 1 79,-2 0 1,0 0 0,0 0 0,0 0-22,-3 0 1,0 0-1,4 1 1,1 1-34,-2 0 1,0-1 0,2 2-1,0 1-44,0-3 0,-1 1 1,0 0-1,0 0 20,-1 0 1,0-1 0,3-1 0,1 1-5,-1 0 1,0 1 0,0-1-1,0-1-10,0 0 0,0 0 0,-1 0 1,-1 1-47,-1 1 1,0-1 0,4 0-1,1-1 45,-2 2 1,0-1-1,1 0 1,0-1 0,-2 0 1,-1 0 0,0 0 0,-1 0 60,-1 0 0,-1 0 1,4 2-1,0-1-36,-2 1 0,0 0 0,2-1 0,-1 1 14,0-2 1,-2 0 0,1 0 0,-1 0-23,0 0 0,-1 0 0,2 0 0,-1 0 3,3 0 0,-1 0 0,0 0 0,-2 0 4,1 0 0,0 0 1,-1 0-1,0 0-9,3 0 1,-1 0 0,-2 0 0,0 0 19,3 0 1,0 0 0,-2-1 0,0 1 0,0-2 0,0 1 1,-2 0-1,0 1-148,1-2 0,-1 0 0,-1 2 1,0-1 166,5 2 1,-1-2 0,-2 0 0,0-1 27,1 1 1,0-1 0,-1 0 0,0 1-36,3 1 1,-1 0 0,0 0-1,-1 0 5,3 0 1,0 0 0,-2 0 0,0 0-11,-1 0 1,0 0-1,-2 0 1,1 0-54,3 0 0,0 0 1,-3 0-1,0 0 28,2 0 0,1 0 0,-2 0 1,1 0-52,0 0 0,1 0 1,-2 0-1,1 0-40,0 0 0,1 0 0,-1 0 1,0 0 29,4 0 1,-1 0 0,-1 0 0,-1-1 7,2-1 1,-1 1 0,0 0 0,1 1 33,-1-2 0,0 1 1,2 0-1,-1 1 1,0 0 0,-1 0 1,2 0-1,0 0 3,0 0 1,-1 0 0,2 0 0,0 0 12,0 0 1,0 0 0,1 0 0,1 0-188,-17 0 0,0 0 0,0 0 0,15 0 1,0 1 158,1 0 1,1 1 0,-1-1 0,0 0 26,-1 2 0,0 0 1,1 0-1,-1-1-13,-2 1 0,-1 1 0,1-1 1,1 1-80,-2-3 0,0 1 0,0 1 0,-1 0 79,2-1 0,-1-1 0,-2 1 0,0-1-3,3-1 0,1 0 0,-2 1 0,-1-1-2,0 2 1,-1-1-1,0 0 1,-1-1 6,2 2 0,-1 0 0,-1-2 0,0 1 7,2-1 0,0 0 1,0 0-1,1 0 37,-3 0 1,0 0-1,3 0 1,1 1 10,-2 0 0,-1 1 1,2-2-1,-1 1-30,0 0 1,-1 1 0,1 0 0,-2 0-10,0-1 1,0 1-1,3 2 1,0-1-24,-2 0 0,1 1 0,0-1 0,0 1-2,-2-1 1,0 0 0,1 1 0,-1-1 29,-2-1 0,1-1-175,1 3 0,1 0 97,-4-2 0,1 1 0,1 0 0,0-1 5,-2 0 1,-1-1 0,1 0 0,-1 0 20,0 1 0,-1-1 0,0 0 1,1-1-49,-4 2 0,0-1 1,1 0-1,1-1 37,-4 0 0,1 0 1,0 0-1,0 0 45,0 0 0,0 0 0,0 0 0,0 0-31,-1 0 1,-1 0-1,-2 0 1,1-1 35,-2 0 1,0-1-1,-2 2 1,0-1 201,0 0 0,1-1 1,-3 0-1,-1 0-145,1 0 1,-1 1 0,22-2 491,-2 3 1,-3-3-324,-6 0 1,1 0-83,3 3 0,-3 0-98,2 0 0,-6 0-87,-3 0 0,-2 0 657,-1 0 0,-1 0-528,-2 0 1,-5 0 498,-5 0 0,-2 3-423,2 0 1,-3 3 249,0-3 0,1 4-311,0-1 1,2 3 51,-2 0 1,-1 0-58,-2 1 0,-4 0-487,0 2 0,-4 3-148,1 4 0,-9 5 536,-10 7 0,-3 11 0,3-16 0,0 0 0</inkml:trace>
  <inkml:trace contextRef="#ctx0" brushRef="#br0">9488 9581 8295,'-6'0'202,"-1"0"1,5-1 287,-1-2-297,-2 2 0,3-3-27,-4 4 0,3 0-82,-4 0 1,4 0-78,-3 0 0,0 0-96,-3 0 0,-1 3 80,1 0 1,-1 4-64,-3-1 0,2-1 21,-5 2 0,2-1 49,-2 3 0,-1 4-8,1-1 36,3 0-49,-5-2 30,8 3 0,-7-2-131,5 5 146,-1-5-8,4 7-136,0-4 62,-1 5 1,2-4 71,2-3-160,2 2 66,4-3 0,0 2 9,0-3 0,4-1-27,2 0 0,6-3 78,0 1-43,5-5-3,-3 6 0,5-7-83,-1 2 109,1-2 1,4-2-362,2-2 233,1-2 0,-1-8-28,0 1 1,-4-1-84,0 0 1,2 0 33,-1-3-93,-4-1 340,-1 6 0,-7-2 0,4-5 0,-5-1 0</inkml:trace>
  <inkml:trace contextRef="#ctx0" brushRef="#br0">9488 9581 7705,'0'-5'-257,"-3"0"-321,0 1 743,-1 3-116,0-3-53,3 4-13,-3-4 53,4 3 250,0-3-7,0 0 99,0 3-93,0-3-208,4 4 1,-2 0-6,5 0 8,-5 0 12,6 0 0,-4 1 54,2 2 1,3-1 91,-3 4-267,2-4 99,1 6 1,0-6 18,-3 5 171,2-1-201,-3-1 1,5 3-29,-1-1 60,0 1 7,0 1-202,1 0 171,-5 1 0,3 2 66,-2 1-104,3 3 34,0-6 0,-1 8-28,-1-2 0,1-2-97,-2 2 1,2-2 121,2 2-228,3-3 74,-3-4 1,4 1-207,-5-1 143,5-4-34,-4-1-105,3-4 159,-3 4 1,-1-3-185,0 3-183,1-3 278,-1-1-403,0 0 210,1 0 419,-5 0 0,7 0 0,-1 0 0</inkml:trace>
  <inkml:trace contextRef="#ctx0" brushRef="#br0">10074 9646 7765,'-5'0'-430,"1"-4"788,4 3-26,0-3-137,-4 0 620,3 3-160,-3-8-140,4 8-494,-4-3 50,3 4 1,-8 0 244,3 0-273,-2 0 23,-2 0 0,1 4 21,0 2-49,0 3 132,-1 0-145,1 4-43,0-2 98,-1 6 1,2-5-216,2 3 85,-2 1 0,7 2 64,-3 1-212,3 0 140,1-1 0,5-2-390,1-1 287,2 1 0,2-2 29,3-1-179,1-3 101,5-1 66,-1 1 0,5-2-24,2-2 88,2-2-489,1-4 202,0 0 181,0 0 0,-3-3-316,-1 0-61,-3-4 276,6 2 0,-6-5-87,4 1 9,-9 0 365,6 0 0,-8-2 0,5-1 0,0-3 0</inkml:trace>
  <inkml:trace contextRef="#ctx0" brushRef="#br0">10531 9413 7734,'-5'-5'-669,"4"-3"1030,-7 7-79,7-3 1,-3 0 98,4 2-147,0-2 1,-4 4 112,3 0 83,-3 0-179,4 4 59,-4 2-179,2 3 0,-2 0 22,4 1 25,0 3-9,-4 2 1,3 3-158,-2 1 21,2 4-13,1-4-158,0 8 139,0-7 0,0 7 99,0-3-670,0-1 408,0 4 1,0-4 11,0 2 1,1 1 92,2-5 1,-2 1-60,2-3-270,-2-1 180,3-3 1,-1-2-261,3-3 134,0-5 164,-1 3-224,3-7-68,-7 7 157,8-7 0,-7 3-307,4-4 610,-4-4 0,2-1 0,-4-4 0</inkml:trace>
  <inkml:trace contextRef="#ctx0" brushRef="#br0">10363 9702 7710,'0'-5'31,"0"1"540,0-1-259,4 4 1,-2-4-63,4 2 1,1 2-47,2-2 0,0 2 141,1 1-243,-1 0 46,4 0 0,-2 0 149,1 0-185,3 0 61,-5 0 0,7 0-891,-1 0 522,-3 0 0,4 0-901,-5 0 768,1 0 0,-1-1 55,1-2 1,-1 1-78,-3-4 1,2 2-198,1-2 472,-2 4-128,4-6 1,-5 4 108,1-2 44,-1-3-52,0 8 0,0-6 211,1 4-46,-5-4-118,3 1 366,-7 1-197,3 1 0,-3 3 111,3-2 196,-3 2-267,3-3 474,-4 4-133,-4 0 234,3 4-324,-8 1-165,8 4 1,-6 1 217,4-1-266,-4 0-61,6 5 1,-4-3 112,5 5-95,0-1 0,0 1-94,0-1-4,0-3 0,2 2 117,1-1-629,-2-3 343,7-1 0,-6-2-294,4-3 294,0-1 1,4-3-76,-1 0-30,4 0 1,-2-4 132,2-2 0,0-3-108,-1 0 0,1-2 43,-4-1-255,4 2 198,-2-8 0,1 7-52,-6-5 379,3 5-101,-4-3 0,4 2 534,0 0-296,-4-5-138,4 7 295,-8-4-84,7 5-34,-7 4-150,3 1 1,-4 5 139,0 2-26,0 2-127,0 8 0,-1 0 101,-2 5-214,2-1 77,-3 6 1,4-2 86,0 1-66,0 0-40,0 1 1,1-5-68,2 1 83,-2-1 0,6-6-533,-4 3 299,5-7 0,-3 3-144,4-8 0,0 0-173,1-3 1,-1 0 121,0 0-579,1-4 557,-1 3 0,-3-8-588,0-1 505,1 1 205,2-9 1,0 7 240,1-4 0,-1 3 0,0-5 0,-4 6 0,4-6 0,-4 2 0,4-3 0,0-1 0,-3 0 0,2 5 0,-2 1 0,-2-1 0,0 4 0,0-1 50,-1 5 119,0 4 48,1-2 92,-3 4 1960,3 0-1943,-4 4 187,0-3 30,0 7 4,0-3-401,0 5 1,-4-1 24,-2 0 1,2 2 73,0 1-153,-1-1 1,4 2-93,-2-4 0,-1 1 215,1-1-527,0 0 257,3 1 1,0-4 25,0 0-421,0 0 199,0-1 37,0 4 87,0-8-135,0 3 0,4-4 254,2 0 1,-1-1-231,2-2 18,-1-3 1,3-3 139,0 0 1,-2 0 18,-1-1 0,-4-2 95,1-1-116,-2 1 24,-1-1 0,3 1 216,0-3-107,0 3 0,-3-1 413,0 3-330,0 1 0,-1 0 249,-2 0-101,2 3 0,-3 1-59,4 2-105,0 2 436,0-3-461,0 12 0,0-2 229,0 7-174,0-3-94,0-1 1,4 2-45,2 1 0,-1 2 145,2 1-17,-1 3-63,7-4 0,-2 5-43,1 0 0,-3-2-99,-2-1 0,2-2-607,0-1 325,1-3 234,3 3 0,-3-8-898,3-1 427,-3-3 262,4-1-736,-1 0 641,-3 0 0,4-5-81,-5-1 0,0-2 34,1-1 1,-4-5 465,0-1 0,0-3 0,4 0 0</inkml:trace>
  <inkml:trace contextRef="#ctx0" brushRef="#br0">11527 9357 7663,'8'-17'0,"-2"1"0,2 0 462,-5 3-135,0 1 0,-3 7-9,0 1 19,0-1-47,0 4 392,0-3 0,0 13-393,0 3 26,0 5-85,0 1 0,3 3-25,0 4-12,0 0-48,-3 11 0,0 0-64,0 4-247,-4 1 0,2 0-458,-4 2 468,-1-1 1,-2-4 27,0-4 0,3-4-152,-1 1 1,5-3 78,-1-3-631,2-6 470,1-2 0,0-6-898,0 1 618,0-2 201,0-4 441,4-2 0,-3 0 0,4 1 0</inkml:trace>
  <inkml:trace contextRef="#ctx0" brushRef="#br0">12318 9609 8423,'-5'0'471,"0"0"-129,2 0 0,1 1-60,-4 2 1,2-1-44,-2 4 0,0-3 90,-3 4-432,-1-1 135,1 7 0,0-1 72,-1 3 0,0-3-41,-2 4 0,2 0 204,1 2-770,0 1 371,4-1 1,-1 1-357,3 0 229,2-5 111,1 4 0,1-8-86,2 2 1,3-2 10,3-4 137,4-2 38,2-4 1,3 0-81,1 0 1,0-4 5,-1-2 1,-2-4 3,-1-2-119,1 2 80,-2-8 0,2 8 320,-7-3-85,3-1 1,-7-1 418,0 1-346,3-4 1,-7 8 26,2-2 300,-2-3-286,-1 5 0,0-4 45,0 5 28,0 0 22,0 3 17,0-2-46,-4 7-105,3-3 1,-4 4-177,2 0 34,-2 4-8,0-3-8,-4 12 28,4-7 1,0 11 114,2-1-291,-2 2 114,4 0 1,-4 1 26,5-1 1,0 3-52,0-2 0,5 3-416,1-6 230,2 4 134,-3-10 0,4 7-887,-3-5 498,-2-4 148,4 1-344,2-8 368,0 3 0,3-4-217,-3 0 214,-1-4 194,0-2 0,2-3 141,1 0 0,-2-4 0,3 1 0,-6 0 0,-1 2 0,0-3 0,4 2 0,-4-3 0,0 1 0,0 3 0,0-7 220,2 6-106,-7-6 1,3 6 20,-4-1 140,0 2 53,0 0 184,4 1-247,-3 4 1,2 1 212,-6 4-128,2 0-194,-7 4 1,6 4 308,-4 4-293,3 5-91,-5-3 1,6 5-66,-4 0 0,4-1 106,-1 1 0,-1 0-86,1-1 1,-1-2 7,4-1 0,0-3-382,0 0-419,0-2 426,0 0 10,0-5-36,0-1 197,0-4 1,5-3-125,1 0 123,-2-4 1,4 0-46,-2-5 243,7 2-142,-3-8 1,5 7 50,-3-5 1,-1 2 188,5-2 1,-1-2 210,4 3-221,-4 2-50,2-5 1,-3 8 54,1-3 18,-1 7-110,-1-2 59,-7 7-14,11-3 41,-11 4 102,7 4-87,-7 1 0,1 8-42,-4 3 1,0 1-3,-3 2 0,0 3-128,0-1 101,-4 5 0,3-6 0,-4 6-257,2-4 105,2-5-7,-4 1-278,5-8 221,0 4 0,1-5-24,3 0-654,1-4 492,4-1 1,-3-4-118,0 0 451,1 0 0,6-4 0,2-1 0</inkml:trace>
  <inkml:trace contextRef="#ctx0" brushRef="#br0">13147 9786 7615,'5'-4'-564,"-1"-2"1186,-4-3-217,0 4-11,-4 1-174,-1 4 0,-4 0 63,-1 0-270,1 4 139,0 1 1,-4 4 153,1 1-321,-5-1 54,7 0 0,-8 5-42,3 1 77,1 3-17,-3-4 0,6 4 21,-1-3-99,2 3 1,0 1-157,5-5 62,1 0 128,4-5-604,4-4 406,1-1 0,6-4-73,1 0-142,-2 0 243,8-4 0,-7-4-396,5-5 307,-5 1 1,3-1-114,-5-3 293,0 3-86,1-5 1,-1 5 264,0-3-90,-3-2 1,-1 4-150,-2-5 638,-2 5-388,3-4 0,-4 5 42,0-3 260,4 3-280,-3 4 0,3-1 222,-4 1-168,0 4-61,0 1 1,0 5 135,0 2-130,-4 2-24,3 4 54,-3 5-91,4 0 1,-3 5 87,0-1-326,0 1 139,3 0 0,0-1 81,0 1-395,4-5 218,-3 4 1,6-8-499,-4 3 313,4-3 188,-1-1 0,0-3-1041,0-3 570,0-2 579,-1-1 0,4 0 0,-4 0 0</inkml:trace>
  <inkml:trace contextRef="#ctx0" brushRef="#br0">13426 9423 7615,'0'5'0,"0"-1"41,4 0 48,-3-3 99,4 7 147,-5-7-53,0 4 1,0-1 161,0 1-303,0 4 0,0 0 141,0 1-42,0-1-88,0 0 1,0 4 157,0-1-121,0 1-48,0 0 0,0-2-4,0 5-47,0-5 98,0 7-159,0-4 20,0 5 1,0 0 190,0-1-324,0 5 80,0 1 1,0 4 41,0 0 0,0 0-75,0 0 0,-4 0-509,1-1 240,-4 1 209,6 0 1,-3-4-484,4-2 364,0-3 1,0-1-387,0-2 386,0 1 1,0-10-167,0 3-398,0-3 465,4-2 0,-2-1-205,4-4 520,1 0 0,2-4 0,0-1 0</inkml:trace>
  <inkml:trace contextRef="#ctx0" brushRef="#br0">13547 9795 8257,'0'5'556,"0"0"-274,0-2-78,0-2-40,0 4 1,0-1-70,0 2-94,0 2 187,0 2-166,0-1 46,0 0 114,0 1-1,0 3-388,0-3 185,4 8 1,-2-8-39,5 3 1,-4-3-164,3-1 172,0 1-410,12-5 301,-7 3 1,7-7-485,-9 2 331,0-6 56,5 2 0,-4-7-410,3 2 425,-3-3-7,3 0 0,-2-3 249,1-1 0,-1 0 0,-2 0 0,0 3 0,0-8 0,1 7 0,-1-5 0,0 1 0,1 0 0,-2 1-141,-2 2 31,-2 1 74,0 2 586,-3 1-175,4 2 75,-5 1-254,0 1 0,-1 5 149,-3 2 227,3 2-304,-7 5 1,3 0 152,-4 3 127,-1-3-287,1 7 0,-1-1-120,-3 6 47,3-3-57,-8 8 0,7 0 132,-5 4-75,-3 4-1286,-1-2 1167,-11 5 84,10-5 0,-5 0-785,7-2 134,-4-2 378,3 7 0,-1-10-401,5 2-605,-1-6 741,6-4 1,-2-3-1031,4-3 1811,3-6-1081,-2 7 934,7-12 0,-7 3 0,3-4 0</inkml:trace>
  <inkml:trace contextRef="#ctx0" brushRef="#br0">14050 9516 7603,'9'-5'0,"-2"-4"627,-1 3-220,-4 2 1,2-4-480,-4 7 546,0-4-707,-4 5 193,-1 9 1,-2-2-122,1 8 27,0 5 218,-3 4 0,-4 6-95,1 4-115,0 0-948,2 8 937,1-9 152,4 7 0,-3-6-6,5 7 0,-3-4-34,3-3 1,0 0-191,3-6 205,0 2 0,0-11-38,0-1-357,4 1 169,5-9 94,-2 0 0,5-3 453,-6-4-681,-2 0 213,1-3-164,-5 0 321,0-4 0,0-1 0,0-5 0,-5-3 0,0-2 0</inkml:trace>
  <inkml:trace contextRef="#ctx0" brushRef="#br0">13817 9776 7603,'10'0'-870,"-1"0"0,1 3 2167,3 1-497,-3-1-307,8 1-425,-4 1-11,5 0 0,-1 2 223,1-3-753,4 3 376,-4-6 0,7 6 46,-4-4 51,0 0 0,0-3 0,2 0 0</inkml:trace>
  <inkml:trace contextRef="#ctx0" brushRef="#br0">14320 9804 7597,'0'18'0,"0"-3"933,4 3-554,-3-8 1,4 7 145,-1-5-205,-3 5-180,7-7 0,-4 1-468,2-5 196,2-4 105,-6 6-705,6-7 1,-7 2 93,2-6 427,2 2-232,-4-7 1,3 0 138,-4-5 0,0 0 304,0 0 0,0-1 0,0-5 0,0 1 0</inkml:trace>
  <inkml:trace contextRef="#ctx0" brushRef="#br0">14432 9488 7597,'5'0'-238,"-1"0"2092,-4 0-1836,0 4 36,0-3-369,0 3-877,0 0 582,0-3 403,4 3 1,-2-3-421,5 3 627,-5-3 0,6 7 0,-3-3 0</inkml:trace>
  <inkml:trace contextRef="#ctx0" brushRef="#br0">14739 9637 7597,'5'0'476,"-1"0"-14,1 0-13,-4 0-298,-6 0 1,-1-3-9,-6 0-116,-3-1 160,1 4-5,-5 0-31,1 5 1,-4 0 78,0 4 1,-4 4-13,1 3 1,2 0 61,-2 2-6,4-1-163,3 5 0,4-2 57,5 2 13,4 2-31,0 4 0,6-2-295,3-1 96,5 2-617,5-3-260,9 0 664,1-6 0,7-1-191,0-5 1,4-2 452,-1-4 0,0-4 0,0 1 0,-3-2 0,0-1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795F-54FE-3048-8F5A-2E1A50C8D3D2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AEC4D-13CF-2E46-AF9C-DAE52DC1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6427"/>
            <a:ext cx="8333509" cy="365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7364"/>
            <a:ext cx="8229600" cy="539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3511"/>
            <a:ext cx="2133600" cy="365125"/>
          </a:xfrm>
        </p:spPr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351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73511"/>
            <a:ext cx="2133600" cy="365125"/>
          </a:xfrm>
        </p:spPr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over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6" b="45457"/>
          <a:stretch/>
        </p:blipFill>
        <p:spPr>
          <a:xfrm>
            <a:off x="0" y="6448148"/>
            <a:ext cx="9144000" cy="4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8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44AD8-CA37-8049-AA9F-DDB8F62A962D}"/>
              </a:ext>
            </a:extLst>
          </p:cNvPr>
          <p:cNvSpPr txBox="1"/>
          <p:nvPr userDrawn="1"/>
        </p:nvSpPr>
        <p:spPr>
          <a:xfrm>
            <a:off x="4731056" y="6396193"/>
            <a:ext cx="4360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Practical Introduction to NN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9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0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1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2A6E-6018-6A40-9EC4-7EB77662BCFD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NULL"/><Relationship Id="rId7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1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2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3.xml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1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8.xml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Deep Learning </a:t>
            </a:r>
            <a:br>
              <a:rPr lang="en-US" dirty="0"/>
            </a:br>
            <a:r>
              <a:rPr lang="en-US" dirty="0"/>
              <a:t>Applications and Theory </a:t>
            </a:r>
          </a:p>
        </p:txBody>
      </p:sp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6" y="1629332"/>
            <a:ext cx="5657495" cy="4175231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11280" y="575466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ECE 596 / AMATH 563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1B4C2-BDAC-2246-B456-A30358CF3E29}"/>
              </a:ext>
            </a:extLst>
          </p:cNvPr>
          <p:cNvSpPr txBox="1"/>
          <p:nvPr/>
        </p:nvSpPr>
        <p:spPr>
          <a:xfrm>
            <a:off x="3225432" y="2993672"/>
            <a:ext cx="2943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Week 8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Lecture 23     </a:t>
            </a:r>
          </a:p>
        </p:txBody>
      </p:sp>
    </p:spTree>
    <p:extLst>
      <p:ext uri="{BB962C8B-B14F-4D97-AF65-F5344CB8AC3E}">
        <p14:creationId xmlns:p14="http://schemas.microsoft.com/office/powerpoint/2010/main" val="360997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F265-3790-2041-BE80-42BE7BF3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 Likelihood Expression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0E5158-27FC-E048-B8FA-CF8D800BFD68}"/>
              </a:ext>
            </a:extLst>
          </p:cNvPr>
          <p:cNvSpPr/>
          <p:nvPr/>
        </p:nvSpPr>
        <p:spPr>
          <a:xfrm>
            <a:off x="5622235" y="5765437"/>
            <a:ext cx="3521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&amp; Welling (ICLR 2014)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C1D47F-CF43-A345-B265-C44408A792C8}"/>
                  </a:ext>
                </a:extLst>
              </p:cNvPr>
              <p:cNvSpPr/>
              <p:nvPr/>
            </p:nvSpPr>
            <p:spPr>
              <a:xfrm>
                <a:off x="123617" y="1599291"/>
                <a:ext cx="7996035" cy="39172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3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𝑳𝒐𝒔𝒔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sSubSup>
                            <m:sSubSup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  <m:sup>
                              <m:r>
                                <a:rPr lang="en-US" sz="2400" b="1" dirty="0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sSubSup>
                            <m:sSubSup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  <m:sup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300000"/>
                  </a:lnSpc>
                </a:pPr>
                <a:r>
                  <a:rPr lang="en-US" sz="2400" dirty="0"/>
                  <a:t> 					 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</m:oMath>
                </a14:m>
                <a:r>
                  <a:rPr lang="en-US" sz="2400" dirty="0"/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  <m:sup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||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sup>
                    </m:sSubSup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sz="2400" dirty="0"/>
                  <a:t>]</a:t>
                </a:r>
              </a:p>
              <a:p>
                <a:pPr>
                  <a:lnSpc>
                    <a:spcPct val="300000"/>
                  </a:lnSpc>
                </a:pPr>
                <a:r>
                  <a:rPr lang="en-US" sz="2400" dirty="0"/>
                  <a:t>					 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𝑲𝑳</m:t>
                        </m:r>
                      </m:sub>
                    </m:sSub>
                  </m:oMath>
                </a14:m>
                <a:r>
                  <a:rPr lang="en-US" sz="2400" dirty="0"/>
                  <a:t>[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  <m:sup>
                        <m:r>
                          <a:rPr lang="en-US" sz="2400" b="1" dirty="0"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||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sup>
                    </m:sSubSup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]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C1D47F-CF43-A345-B265-C44408A79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17" y="1599291"/>
                <a:ext cx="7996035" cy="3917291"/>
              </a:xfrm>
              <a:prstGeom prst="rect">
                <a:avLst/>
              </a:prstGeom>
              <a:blipFill>
                <a:blip r:embed="rId2"/>
                <a:stretch>
                  <a:fillRect b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054E44B-7313-3340-B9BD-CFCAB9FFA0D2}"/>
              </a:ext>
            </a:extLst>
          </p:cNvPr>
          <p:cNvSpPr txBox="1"/>
          <p:nvPr/>
        </p:nvSpPr>
        <p:spPr>
          <a:xfrm>
            <a:off x="4953965" y="3037539"/>
            <a:ext cx="10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decoder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7A608-8482-6E4F-A0F1-DB147FC92186}"/>
              </a:ext>
            </a:extLst>
          </p:cNvPr>
          <p:cNvSpPr txBox="1"/>
          <p:nvPr/>
        </p:nvSpPr>
        <p:spPr>
          <a:xfrm>
            <a:off x="4051120" y="4269415"/>
            <a:ext cx="10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25B36-C3A1-4E4D-8213-D0FC9856C809}"/>
              </a:ext>
            </a:extLst>
          </p:cNvPr>
          <p:cNvSpPr txBox="1"/>
          <p:nvPr/>
        </p:nvSpPr>
        <p:spPr>
          <a:xfrm>
            <a:off x="5995725" y="4324455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z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61284-1FCC-5049-9128-80756CCA9E8A}"/>
              </a:ext>
            </a:extLst>
          </p:cNvPr>
          <p:cNvSpPr txBox="1"/>
          <p:nvPr/>
        </p:nvSpPr>
        <p:spPr>
          <a:xfrm>
            <a:off x="4051120" y="5516004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&gt; =0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E338EE-2B09-854D-B281-FDD0FE75111C}"/>
              </a:ext>
            </a:extLst>
          </p:cNvPr>
          <p:cNvGrpSpPr/>
          <p:nvPr/>
        </p:nvGrpSpPr>
        <p:grpSpPr>
          <a:xfrm>
            <a:off x="7978713" y="2377737"/>
            <a:ext cx="1025301" cy="2291788"/>
            <a:chOff x="7978713" y="2377737"/>
            <a:chExt cx="1025301" cy="2291788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0D54A007-C2E0-074B-B768-AAAC47F02ADF}"/>
                </a:ext>
              </a:extLst>
            </p:cNvPr>
            <p:cNvSpPr/>
            <p:nvPr/>
          </p:nvSpPr>
          <p:spPr>
            <a:xfrm>
              <a:off x="7978713" y="2377737"/>
              <a:ext cx="231494" cy="2291788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699E98-F90F-7F4A-9710-AAA724B5CA38}"/>
                </a:ext>
              </a:extLst>
            </p:cNvPr>
            <p:cNvSpPr txBox="1"/>
            <p:nvPr/>
          </p:nvSpPr>
          <p:spPr>
            <a:xfrm>
              <a:off x="8210207" y="3200465"/>
              <a:ext cx="79380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Lower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Bound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= Loss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D1831241-99F3-A84D-B6FA-F46D69C0A5DD}"/>
              </a:ext>
            </a:extLst>
          </p:cNvPr>
          <p:cNvSpPr/>
          <p:nvPr/>
        </p:nvSpPr>
        <p:spPr>
          <a:xfrm>
            <a:off x="7299834" y="3683914"/>
            <a:ext cx="724875" cy="7023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6310C5-9491-AA44-93DB-1143B7F81531}"/>
              </a:ext>
            </a:extLst>
          </p:cNvPr>
          <p:cNvSpPr/>
          <p:nvPr/>
        </p:nvSpPr>
        <p:spPr>
          <a:xfrm>
            <a:off x="8154118" y="2076329"/>
            <a:ext cx="724875" cy="7023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0AAF13-5326-6140-82BC-370E14E28645}"/>
                  </a:ext>
                </a:extLst>
              </p14:cNvPr>
              <p14:cNvContentPartPr/>
              <p14:nvPr/>
            </p14:nvContentPartPr>
            <p14:xfrm>
              <a:off x="147600" y="1984320"/>
              <a:ext cx="8634600" cy="418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0AAF13-5326-6140-82BC-370E14E286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00" y="1968120"/>
                <a:ext cx="8667000" cy="421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763B-917D-E742-9561-20724D23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136C5-5590-6D43-BFEF-8AA094D28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38" y="2032333"/>
            <a:ext cx="3233221" cy="30348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FD19B7-20B2-2B4F-8BE8-F4FCC3BD15D4}"/>
              </a:ext>
            </a:extLst>
          </p:cNvPr>
          <p:cNvSpPr/>
          <p:nvPr/>
        </p:nvSpPr>
        <p:spPr>
          <a:xfrm>
            <a:off x="1943778" y="1778771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E797E8-619E-B849-B17E-AC75CF5A7C3C}"/>
              </a:ext>
            </a:extLst>
          </p:cNvPr>
          <p:cNvCxnSpPr>
            <a:cxnSpLocks/>
          </p:cNvCxnSpPr>
          <p:nvPr/>
        </p:nvCxnSpPr>
        <p:spPr>
          <a:xfrm>
            <a:off x="983914" y="3356225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E07324-6F83-3A4E-95DB-1A6C1513FD70}"/>
              </a:ext>
            </a:extLst>
          </p:cNvPr>
          <p:cNvSpPr/>
          <p:nvPr/>
        </p:nvSpPr>
        <p:spPr>
          <a:xfrm>
            <a:off x="1943778" y="3790128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23B7F-593B-0644-9FC2-4DCBB4BC15CB}"/>
              </a:ext>
            </a:extLst>
          </p:cNvPr>
          <p:cNvCxnSpPr>
            <a:cxnSpLocks/>
          </p:cNvCxnSpPr>
          <p:nvPr/>
        </p:nvCxnSpPr>
        <p:spPr>
          <a:xfrm flipV="1">
            <a:off x="983914" y="2256628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B39DB-5883-BA43-B554-1A3463C09A4A}"/>
                  </a:ext>
                </a:extLst>
              </p:cNvPr>
              <p:cNvSpPr/>
              <p:nvPr/>
            </p:nvSpPr>
            <p:spPr>
              <a:xfrm>
                <a:off x="1867155" y="3978866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B39DB-5883-BA43-B554-1A3463C0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55" y="3978866"/>
                <a:ext cx="679417" cy="462371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46E79-063B-1540-8C46-1CAC72E7415A}"/>
                  </a:ext>
                </a:extLst>
              </p:cNvPr>
              <p:cNvSpPr/>
              <p:nvPr/>
            </p:nvSpPr>
            <p:spPr>
              <a:xfrm>
                <a:off x="1867155" y="1939280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46E79-063B-1540-8C46-1CAC72E74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55" y="1939280"/>
                <a:ext cx="664990" cy="462371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95412-F32E-8D4A-91D6-E801A3E3F939}"/>
              </a:ext>
            </a:extLst>
          </p:cNvPr>
          <p:cNvCxnSpPr>
            <a:cxnSpLocks/>
          </p:cNvCxnSpPr>
          <p:nvPr/>
        </p:nvCxnSpPr>
        <p:spPr>
          <a:xfrm flipV="1">
            <a:off x="2577552" y="3684308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B71BCB-4010-984D-8431-A74E440B8EAE}"/>
              </a:ext>
            </a:extLst>
          </p:cNvPr>
          <p:cNvCxnSpPr>
            <a:cxnSpLocks/>
          </p:cNvCxnSpPr>
          <p:nvPr/>
        </p:nvCxnSpPr>
        <p:spPr>
          <a:xfrm>
            <a:off x="2595053" y="2142506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14EB02-0B5B-724D-B8B7-EC63466FE9F7}"/>
                  </a:ext>
                </a:extLst>
              </p:cNvPr>
              <p:cNvSpPr/>
              <p:nvPr/>
            </p:nvSpPr>
            <p:spPr>
              <a:xfrm>
                <a:off x="2049068" y="2779618"/>
                <a:ext cx="2209707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14EB02-0B5B-724D-B8B7-EC63466FE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68" y="2779618"/>
                <a:ext cx="2209707" cy="770147"/>
              </a:xfrm>
              <a:prstGeom prst="rect">
                <a:avLst/>
              </a:prstGeom>
              <a:blipFill>
                <a:blip r:embed="rId5"/>
                <a:stretch>
                  <a:fillRect l="-2286" t="-3226" r="-171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41B7302-6D06-404C-8F04-D556B9D63E6E}"/>
              </a:ext>
            </a:extLst>
          </p:cNvPr>
          <p:cNvSpPr/>
          <p:nvPr/>
        </p:nvSpPr>
        <p:spPr>
          <a:xfrm>
            <a:off x="4353022" y="1729806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4FB4B-6B60-5945-9D28-4007CB79BDC9}"/>
                  </a:ext>
                </a:extLst>
              </p:cNvPr>
              <p:cNvSpPr/>
              <p:nvPr/>
            </p:nvSpPr>
            <p:spPr>
              <a:xfrm>
                <a:off x="4356235" y="2750097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4FB4B-6B60-5945-9D28-4007CB79B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235" y="2750097"/>
                <a:ext cx="431528" cy="461665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1CAD6E-2E50-F34B-8856-904C8361F6DB}"/>
              </a:ext>
            </a:extLst>
          </p:cNvPr>
          <p:cNvSpPr/>
          <p:nvPr/>
        </p:nvSpPr>
        <p:spPr>
          <a:xfrm>
            <a:off x="117116" y="2917676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7756B-8A15-FB4D-BB18-2E5E52B1099D}"/>
              </a:ext>
            </a:extLst>
          </p:cNvPr>
          <p:cNvSpPr/>
          <p:nvPr/>
        </p:nvSpPr>
        <p:spPr>
          <a:xfrm>
            <a:off x="188138" y="3101817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7D5EAE-5A18-724C-BCD5-B8ED82180A17}"/>
                  </a:ext>
                </a:extLst>
              </p:cNvPr>
              <p:cNvSpPr/>
              <p:nvPr/>
            </p:nvSpPr>
            <p:spPr>
              <a:xfrm>
                <a:off x="1463597" y="4743667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7D5EAE-5A18-724C-BCD5-B8ED82180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97" y="4743667"/>
                <a:ext cx="1836272" cy="496867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202E817-B161-9C46-89F5-66541657008F}"/>
              </a:ext>
            </a:extLst>
          </p:cNvPr>
          <p:cNvSpPr/>
          <p:nvPr/>
        </p:nvSpPr>
        <p:spPr>
          <a:xfrm>
            <a:off x="5622235" y="5765437"/>
            <a:ext cx="3521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&amp; Welling (ICLR 2014)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3253A-CFC2-D746-8FCB-B69C8380D020}"/>
              </a:ext>
            </a:extLst>
          </p:cNvPr>
          <p:cNvCxnSpPr/>
          <p:nvPr/>
        </p:nvCxnSpPr>
        <p:spPr>
          <a:xfrm>
            <a:off x="5973288" y="5240534"/>
            <a:ext cx="25413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49635-5308-2640-946B-BF51F0193A50}"/>
              </a:ext>
            </a:extLst>
          </p:cNvPr>
          <p:cNvSpPr txBox="1"/>
          <p:nvPr/>
        </p:nvSpPr>
        <p:spPr>
          <a:xfrm>
            <a:off x="6813605" y="5312560"/>
            <a:ext cx="86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Vary z1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3DD657-B50F-5141-9574-08A3C01DB3F3}"/>
              </a:ext>
            </a:extLst>
          </p:cNvPr>
          <p:cNvCxnSpPr>
            <a:cxnSpLocks/>
          </p:cNvCxnSpPr>
          <p:nvPr/>
        </p:nvCxnSpPr>
        <p:spPr>
          <a:xfrm flipV="1">
            <a:off x="5739240" y="2163135"/>
            <a:ext cx="0" cy="2827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A6A9B-820C-F446-AF44-FB37DAE2B65E}"/>
              </a:ext>
            </a:extLst>
          </p:cNvPr>
          <p:cNvSpPr txBox="1"/>
          <p:nvPr/>
        </p:nvSpPr>
        <p:spPr>
          <a:xfrm>
            <a:off x="4945188" y="3307252"/>
            <a:ext cx="86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Vary z2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23ED39-3B98-6643-88E0-C2528D1C0D3D}"/>
                  </a:ext>
                </a:extLst>
              </p14:cNvPr>
              <p14:cNvContentPartPr/>
              <p14:nvPr/>
            </p14:nvContentPartPr>
            <p14:xfrm>
              <a:off x="246240" y="2262600"/>
              <a:ext cx="8629920" cy="340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23ED39-3B98-6643-88E0-C2528D1C0D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040" y="2246400"/>
                <a:ext cx="8662320" cy="344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276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763B-917D-E742-9561-20724D23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FD19B7-20B2-2B4F-8BE8-F4FCC3BD15D4}"/>
              </a:ext>
            </a:extLst>
          </p:cNvPr>
          <p:cNvSpPr/>
          <p:nvPr/>
        </p:nvSpPr>
        <p:spPr>
          <a:xfrm>
            <a:off x="1943778" y="1778771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E797E8-619E-B849-B17E-AC75CF5A7C3C}"/>
              </a:ext>
            </a:extLst>
          </p:cNvPr>
          <p:cNvCxnSpPr>
            <a:cxnSpLocks/>
          </p:cNvCxnSpPr>
          <p:nvPr/>
        </p:nvCxnSpPr>
        <p:spPr>
          <a:xfrm>
            <a:off x="983914" y="3356225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E07324-6F83-3A4E-95DB-1A6C1513FD70}"/>
              </a:ext>
            </a:extLst>
          </p:cNvPr>
          <p:cNvSpPr/>
          <p:nvPr/>
        </p:nvSpPr>
        <p:spPr>
          <a:xfrm>
            <a:off x="1943778" y="3790128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23B7F-593B-0644-9FC2-4DCBB4BC15CB}"/>
              </a:ext>
            </a:extLst>
          </p:cNvPr>
          <p:cNvCxnSpPr>
            <a:cxnSpLocks/>
          </p:cNvCxnSpPr>
          <p:nvPr/>
        </p:nvCxnSpPr>
        <p:spPr>
          <a:xfrm flipV="1">
            <a:off x="983914" y="2256628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B39DB-5883-BA43-B554-1A3463C09A4A}"/>
                  </a:ext>
                </a:extLst>
              </p:cNvPr>
              <p:cNvSpPr/>
              <p:nvPr/>
            </p:nvSpPr>
            <p:spPr>
              <a:xfrm>
                <a:off x="1867155" y="3978866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2CB39DB-5883-BA43-B554-1A3463C0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55" y="3978866"/>
                <a:ext cx="679417" cy="462371"/>
              </a:xfrm>
              <a:prstGeom prst="rect">
                <a:avLst/>
              </a:prstGeom>
              <a:blipFill>
                <a:blip r:embed="rId2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46E79-063B-1540-8C46-1CAC72E7415A}"/>
                  </a:ext>
                </a:extLst>
              </p:cNvPr>
              <p:cNvSpPr/>
              <p:nvPr/>
            </p:nvSpPr>
            <p:spPr>
              <a:xfrm>
                <a:off x="1867155" y="1939280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946E79-063B-1540-8C46-1CAC72E74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55" y="1939280"/>
                <a:ext cx="664990" cy="462371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95412-F32E-8D4A-91D6-E801A3E3F939}"/>
              </a:ext>
            </a:extLst>
          </p:cNvPr>
          <p:cNvCxnSpPr>
            <a:cxnSpLocks/>
          </p:cNvCxnSpPr>
          <p:nvPr/>
        </p:nvCxnSpPr>
        <p:spPr>
          <a:xfrm flipV="1">
            <a:off x="2577552" y="3684308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B71BCB-4010-984D-8431-A74E440B8EAE}"/>
              </a:ext>
            </a:extLst>
          </p:cNvPr>
          <p:cNvCxnSpPr>
            <a:cxnSpLocks/>
          </p:cNvCxnSpPr>
          <p:nvPr/>
        </p:nvCxnSpPr>
        <p:spPr>
          <a:xfrm>
            <a:off x="2595053" y="2142506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14EB02-0B5B-724D-B8B7-EC63466FE9F7}"/>
                  </a:ext>
                </a:extLst>
              </p:cNvPr>
              <p:cNvSpPr/>
              <p:nvPr/>
            </p:nvSpPr>
            <p:spPr>
              <a:xfrm>
                <a:off x="2049068" y="2779618"/>
                <a:ext cx="2209707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14EB02-0B5B-724D-B8B7-EC63466FE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068" y="2779618"/>
                <a:ext cx="2209707" cy="770147"/>
              </a:xfrm>
              <a:prstGeom prst="rect">
                <a:avLst/>
              </a:prstGeom>
              <a:blipFill>
                <a:blip r:embed="rId4"/>
                <a:stretch>
                  <a:fillRect l="-2286" t="-3226" r="-1714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41B7302-6D06-404C-8F04-D556B9D63E6E}"/>
              </a:ext>
            </a:extLst>
          </p:cNvPr>
          <p:cNvSpPr/>
          <p:nvPr/>
        </p:nvSpPr>
        <p:spPr>
          <a:xfrm>
            <a:off x="4353022" y="1729806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4FB4B-6B60-5945-9D28-4007CB79BDC9}"/>
                  </a:ext>
                </a:extLst>
              </p:cNvPr>
              <p:cNvSpPr/>
              <p:nvPr/>
            </p:nvSpPr>
            <p:spPr>
              <a:xfrm>
                <a:off x="4356235" y="2750097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4FB4B-6B60-5945-9D28-4007CB79B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235" y="2750097"/>
                <a:ext cx="431528" cy="461665"/>
              </a:xfrm>
              <a:prstGeom prst="rect">
                <a:avLst/>
              </a:prstGeom>
              <a:blipFill>
                <a:blip r:embed="rId5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7C1CAD6E-2E50-F34B-8856-904C8361F6DB}"/>
              </a:ext>
            </a:extLst>
          </p:cNvPr>
          <p:cNvSpPr/>
          <p:nvPr/>
        </p:nvSpPr>
        <p:spPr>
          <a:xfrm>
            <a:off x="117116" y="2917676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7756B-8A15-FB4D-BB18-2E5E52B1099D}"/>
              </a:ext>
            </a:extLst>
          </p:cNvPr>
          <p:cNvSpPr/>
          <p:nvPr/>
        </p:nvSpPr>
        <p:spPr>
          <a:xfrm>
            <a:off x="188138" y="3101817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7D5EAE-5A18-724C-BCD5-B8ED82180A17}"/>
                  </a:ext>
                </a:extLst>
              </p:cNvPr>
              <p:cNvSpPr/>
              <p:nvPr/>
            </p:nvSpPr>
            <p:spPr>
              <a:xfrm>
                <a:off x="1463597" y="4743667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A7D5EAE-5A18-724C-BCD5-B8ED82180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97" y="4743667"/>
                <a:ext cx="1836272" cy="496867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202E817-B161-9C46-89F5-66541657008F}"/>
              </a:ext>
            </a:extLst>
          </p:cNvPr>
          <p:cNvSpPr/>
          <p:nvPr/>
        </p:nvSpPr>
        <p:spPr>
          <a:xfrm>
            <a:off x="5622235" y="5765437"/>
            <a:ext cx="3521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&amp; Welling (ICLR 2014)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A3253A-CFC2-D746-8FCB-B69C8380D020}"/>
              </a:ext>
            </a:extLst>
          </p:cNvPr>
          <p:cNvCxnSpPr/>
          <p:nvPr/>
        </p:nvCxnSpPr>
        <p:spPr>
          <a:xfrm>
            <a:off x="5973288" y="5240534"/>
            <a:ext cx="25413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349635-5308-2640-946B-BF51F0193A50}"/>
              </a:ext>
            </a:extLst>
          </p:cNvPr>
          <p:cNvSpPr txBox="1"/>
          <p:nvPr/>
        </p:nvSpPr>
        <p:spPr>
          <a:xfrm>
            <a:off x="6813605" y="5312560"/>
            <a:ext cx="86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Vary z1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3DD657-B50F-5141-9574-08A3C01DB3F3}"/>
              </a:ext>
            </a:extLst>
          </p:cNvPr>
          <p:cNvCxnSpPr>
            <a:cxnSpLocks/>
          </p:cNvCxnSpPr>
          <p:nvPr/>
        </p:nvCxnSpPr>
        <p:spPr>
          <a:xfrm flipV="1">
            <a:off x="5739240" y="2163135"/>
            <a:ext cx="0" cy="28273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1A6A9B-820C-F446-AF44-FB37DAE2B65E}"/>
              </a:ext>
            </a:extLst>
          </p:cNvPr>
          <p:cNvSpPr txBox="1"/>
          <p:nvPr/>
        </p:nvSpPr>
        <p:spPr>
          <a:xfrm>
            <a:off x="4945188" y="3307252"/>
            <a:ext cx="86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Vary z2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A2769-5B2F-CF47-9E98-3AB5FDEEA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084" y="1394582"/>
            <a:ext cx="2758170" cy="37739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C131CC6-6CE6-7C4D-B0D0-1D0E1AAE5065}"/>
                  </a:ext>
                </a:extLst>
              </p14:cNvPr>
              <p14:cNvContentPartPr/>
              <p14:nvPr/>
            </p14:nvContentPartPr>
            <p14:xfrm>
              <a:off x="5272560" y="1602360"/>
              <a:ext cx="3576960" cy="4197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C131CC6-6CE6-7C4D-B0D0-1D0E1AAE50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56360" y="1586160"/>
                <a:ext cx="3609360" cy="42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382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654ED-F4A6-8B40-9B6C-FE2C42BE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F229C-877F-6845-9D97-BF1C2B857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Probabilistic approach to autoencoders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+ Principled</a:t>
            </a:r>
          </a:p>
          <a:p>
            <a:pPr marL="0" indent="0">
              <a:buNone/>
            </a:pPr>
            <a:r>
              <a:rPr lang="en-US" dirty="0"/>
              <a:t>+ Inferring features (z)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Maximizes lower bound only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8C0D58-94D8-F84C-920E-CF10FE58FA41}"/>
                  </a:ext>
                </a:extLst>
              </p14:cNvPr>
              <p14:cNvContentPartPr/>
              <p14:nvPr/>
            </p14:nvContentPartPr>
            <p14:xfrm>
              <a:off x="596520" y="1186560"/>
              <a:ext cx="6402600" cy="3013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8C0D58-94D8-F84C-920E-CF10FE58FA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320" y="1170360"/>
                <a:ext cx="6435000" cy="30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403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F077-A3E3-244B-8822-B61B6496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32AE78-ECCB-3642-88AE-AFB4960221DA}"/>
              </a:ext>
            </a:extLst>
          </p:cNvPr>
          <p:cNvSpPr/>
          <p:nvPr/>
        </p:nvSpPr>
        <p:spPr>
          <a:xfrm>
            <a:off x="4152900" y="3106434"/>
            <a:ext cx="2997200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Implicit Density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11B6FCB-A5D9-D04F-9E95-5F1043952993}"/>
              </a:ext>
            </a:extLst>
          </p:cNvPr>
          <p:cNvCxnSpPr>
            <a:cxnSpLocks/>
          </p:cNvCxnSpPr>
          <p:nvPr/>
        </p:nvCxnSpPr>
        <p:spPr>
          <a:xfrm>
            <a:off x="4965702" y="2443162"/>
            <a:ext cx="404717" cy="422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A6EF8A-D825-8D44-8892-C691115B9BE8}"/>
              </a:ext>
            </a:extLst>
          </p:cNvPr>
          <p:cNvCxnSpPr>
            <a:cxnSpLocks/>
          </p:cNvCxnSpPr>
          <p:nvPr/>
        </p:nvCxnSpPr>
        <p:spPr>
          <a:xfrm>
            <a:off x="5992871" y="3847305"/>
            <a:ext cx="299978" cy="42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7984D68-627E-6941-A880-3DFF1ECEB19F}"/>
              </a:ext>
            </a:extLst>
          </p:cNvPr>
          <p:cNvSpPr/>
          <p:nvPr/>
        </p:nvSpPr>
        <p:spPr>
          <a:xfrm>
            <a:off x="5829300" y="4301134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Markov Chain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49F56A-B052-8B4B-8F65-450F70DFFBFD}"/>
              </a:ext>
            </a:extLst>
          </p:cNvPr>
          <p:cNvCxnSpPr>
            <a:cxnSpLocks/>
          </p:cNvCxnSpPr>
          <p:nvPr/>
        </p:nvCxnSpPr>
        <p:spPr>
          <a:xfrm flipV="1">
            <a:off x="6426200" y="2700494"/>
            <a:ext cx="565899" cy="329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2B150C-35F7-0649-87FD-9CD9D88B998E}"/>
              </a:ext>
            </a:extLst>
          </p:cNvPr>
          <p:cNvSpPr/>
          <p:nvPr/>
        </p:nvSpPr>
        <p:spPr>
          <a:xfrm>
            <a:off x="6883400" y="2116512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25F8C-00AB-014C-90BE-4D336AA761F3}"/>
              </a:ext>
            </a:extLst>
          </p:cNvPr>
          <p:cNvSpPr txBox="1"/>
          <p:nvPr/>
        </p:nvSpPr>
        <p:spPr>
          <a:xfrm>
            <a:off x="7196365" y="2654224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GAN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19AAAE-85E6-FC4E-B62E-63CAE6D874DB}"/>
              </a:ext>
            </a:extLst>
          </p:cNvPr>
          <p:cNvCxnSpPr>
            <a:cxnSpLocks/>
          </p:cNvCxnSpPr>
          <p:nvPr/>
        </p:nvCxnSpPr>
        <p:spPr>
          <a:xfrm flipH="1">
            <a:off x="3300315" y="2443162"/>
            <a:ext cx="473268" cy="40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9E0BF42-67A8-5847-8750-3BDEBB432198}"/>
              </a:ext>
            </a:extLst>
          </p:cNvPr>
          <p:cNvSpPr/>
          <p:nvPr/>
        </p:nvSpPr>
        <p:spPr>
          <a:xfrm>
            <a:off x="901700" y="3017686"/>
            <a:ext cx="2997200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Explicit Density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8D99291-8538-774B-A7D0-3C42EC2FC14C}"/>
              </a:ext>
            </a:extLst>
          </p:cNvPr>
          <p:cNvSpPr/>
          <p:nvPr/>
        </p:nvSpPr>
        <p:spPr>
          <a:xfrm>
            <a:off x="2832100" y="4282468"/>
            <a:ext cx="2292352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Approximate Density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EFCE03-5886-C940-A550-844415CFFBC4}"/>
              </a:ext>
            </a:extLst>
          </p:cNvPr>
          <p:cNvCxnSpPr>
            <a:cxnSpLocks/>
          </p:cNvCxnSpPr>
          <p:nvPr/>
        </p:nvCxnSpPr>
        <p:spPr>
          <a:xfrm flipH="1">
            <a:off x="1429590" y="3766834"/>
            <a:ext cx="473268" cy="40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16F98F-D603-024E-92E8-D83E8875ECC5}"/>
              </a:ext>
            </a:extLst>
          </p:cNvPr>
          <p:cNvCxnSpPr>
            <a:cxnSpLocks/>
          </p:cNvCxnSpPr>
          <p:nvPr/>
        </p:nvCxnSpPr>
        <p:spPr>
          <a:xfrm>
            <a:off x="3236971" y="3743815"/>
            <a:ext cx="299978" cy="42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590B214-8E14-4243-8709-FCCBFE8A80FF}"/>
              </a:ext>
            </a:extLst>
          </p:cNvPr>
          <p:cNvSpPr/>
          <p:nvPr/>
        </p:nvSpPr>
        <p:spPr>
          <a:xfrm>
            <a:off x="2940049" y="5339288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Variational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916B6A-1E28-5842-9D9F-64CDBA8D2975}"/>
              </a:ext>
            </a:extLst>
          </p:cNvPr>
          <p:cNvCxnSpPr>
            <a:cxnSpLocks/>
          </p:cNvCxnSpPr>
          <p:nvPr/>
        </p:nvCxnSpPr>
        <p:spPr>
          <a:xfrm flipH="1">
            <a:off x="3300315" y="4927238"/>
            <a:ext cx="266856" cy="350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70C05E-7BFD-ED4E-89FC-1286B8F79A52}"/>
              </a:ext>
            </a:extLst>
          </p:cNvPr>
          <p:cNvCxnSpPr>
            <a:cxnSpLocks/>
          </p:cNvCxnSpPr>
          <p:nvPr/>
        </p:nvCxnSpPr>
        <p:spPr>
          <a:xfrm>
            <a:off x="4572000" y="4942868"/>
            <a:ext cx="254000" cy="396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FADE894-F6E3-E04E-8D64-50FE70924E92}"/>
              </a:ext>
            </a:extLst>
          </p:cNvPr>
          <p:cNvSpPr/>
          <p:nvPr/>
        </p:nvSpPr>
        <p:spPr>
          <a:xfrm>
            <a:off x="4457700" y="5339288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Markov Chain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29D70A-B878-EE42-B5A6-3C21C3D2A5F7}"/>
              </a:ext>
            </a:extLst>
          </p:cNvPr>
          <p:cNvSpPr/>
          <p:nvPr/>
        </p:nvSpPr>
        <p:spPr>
          <a:xfrm>
            <a:off x="709058" y="4293126"/>
            <a:ext cx="1586428" cy="66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Tractable Density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126A8F-B741-C44F-BCA0-1D39C50C9665}"/>
              </a:ext>
            </a:extLst>
          </p:cNvPr>
          <p:cNvSpPr txBox="1"/>
          <p:nvPr/>
        </p:nvSpPr>
        <p:spPr>
          <a:xfrm>
            <a:off x="2295486" y="5849856"/>
            <a:ext cx="2788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Variational Autoencoder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4F60ED-29A9-2141-AA66-6660E7C74A0B}"/>
              </a:ext>
            </a:extLst>
          </p:cNvPr>
          <p:cNvSpPr txBox="1"/>
          <p:nvPr/>
        </p:nvSpPr>
        <p:spPr>
          <a:xfrm>
            <a:off x="560517" y="5042419"/>
            <a:ext cx="1877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Fully Visible BN</a:t>
            </a:r>
          </a:p>
          <a:p>
            <a:r>
              <a:rPr lang="en-US" sz="2000" dirty="0"/>
              <a:t>Pixel RNN / CNN</a:t>
            </a:r>
          </a:p>
          <a:p>
            <a:r>
              <a:rPr lang="en-US" sz="2000" dirty="0"/>
              <a:t>Nonlinear ICA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A5D4DF-4093-A045-9E62-5068A0455914}"/>
              </a:ext>
            </a:extLst>
          </p:cNvPr>
          <p:cNvSpPr/>
          <p:nvPr/>
        </p:nvSpPr>
        <p:spPr>
          <a:xfrm>
            <a:off x="4106635" y="3994565"/>
            <a:ext cx="1671758" cy="2305504"/>
          </a:xfrm>
          <a:prstGeom prst="rect">
            <a:avLst/>
          </a:prstGeom>
          <a:solidFill>
            <a:srgbClr val="F2F2F2">
              <a:alpha val="6941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A54F2-3B38-7B42-9233-EAA9083E9F3A}"/>
              </a:ext>
            </a:extLst>
          </p:cNvPr>
          <p:cNvSpPr/>
          <p:nvPr/>
        </p:nvSpPr>
        <p:spPr>
          <a:xfrm>
            <a:off x="0" y="2260600"/>
            <a:ext cx="4106635" cy="4064000"/>
          </a:xfrm>
          <a:prstGeom prst="rect">
            <a:avLst/>
          </a:prstGeom>
          <a:solidFill>
            <a:srgbClr val="F2F2F2">
              <a:alpha val="6941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1B3D48-1F42-7245-90D8-3C5A98AF5964}"/>
              </a:ext>
            </a:extLst>
          </p:cNvPr>
          <p:cNvSpPr/>
          <p:nvPr/>
        </p:nvSpPr>
        <p:spPr>
          <a:xfrm>
            <a:off x="2832100" y="1600200"/>
            <a:ext cx="2997200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Density Estimation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8F952C-57DB-3042-9409-BD58103737E3}"/>
                  </a:ext>
                </a:extLst>
              </p14:cNvPr>
              <p14:cNvContentPartPr/>
              <p14:nvPr/>
            </p14:nvContentPartPr>
            <p14:xfrm>
              <a:off x="435600" y="2916000"/>
              <a:ext cx="6901560" cy="2152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8F952C-57DB-3042-9409-BD58103737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400" y="2899800"/>
                <a:ext cx="6933960" cy="21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12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FBAD-B899-1D4C-B3B0-0EB0188F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58FE-4EE2-D948-8491-240BFE5C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+ Use Latent Variables</a:t>
            </a:r>
          </a:p>
          <a:p>
            <a:pPr marL="0" indent="0">
              <a:buNone/>
            </a:pPr>
            <a:r>
              <a:rPr lang="en-US" b="1" dirty="0"/>
              <a:t>+ Asymptotically Consistent (unlike VAG)</a:t>
            </a:r>
          </a:p>
          <a:p>
            <a:pPr marL="0" indent="0">
              <a:buNone/>
            </a:pPr>
            <a:r>
              <a:rPr lang="en-US" b="1" dirty="0"/>
              <a:t>+ Potentially Can Reach Global Optimum</a:t>
            </a:r>
          </a:p>
          <a:p>
            <a:pPr marL="0" indent="0">
              <a:buNone/>
            </a:pPr>
            <a:r>
              <a:rPr lang="en-US" b="1" dirty="0"/>
              <a:t>+ No Markov Chains Needed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Unprincipled</a:t>
            </a:r>
          </a:p>
          <a:p>
            <a:pPr>
              <a:buFontTx/>
              <a:buChar char="-"/>
            </a:pPr>
            <a:r>
              <a:rPr lang="en-US" b="1" dirty="0">
                <a:solidFill>
                  <a:srgbClr val="FF0000"/>
                </a:solidFill>
              </a:rPr>
              <a:t>Could Take Long Time to Converge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BA2871-9A37-D847-92B6-929DD32C3C56}"/>
                  </a:ext>
                </a:extLst>
              </p14:cNvPr>
              <p14:cNvContentPartPr/>
              <p14:nvPr/>
            </p14:nvContentPartPr>
            <p14:xfrm>
              <a:off x="794520" y="1206720"/>
              <a:ext cx="6486120" cy="352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BA2871-9A37-D847-92B6-929DD32C3C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8320" y="1190520"/>
                <a:ext cx="6518520" cy="35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279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451D-41AD-7B41-855E-17A0B1A74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C2644-F8B7-7748-B489-615C510B3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sampling from </a:t>
            </a:r>
            <a:r>
              <a:rPr lang="en-US" b="1" dirty="0"/>
              <a:t>high dimensional, complex and unknown distribution</a:t>
            </a:r>
            <a:endParaRPr lang="en-US" dirty="0"/>
          </a:p>
          <a:p>
            <a:r>
              <a:rPr lang="en-US" dirty="0"/>
              <a:t>Sample from </a:t>
            </a:r>
            <a:r>
              <a:rPr lang="en-US" b="1" dirty="0"/>
              <a:t>simple distribution</a:t>
            </a:r>
            <a:r>
              <a:rPr lang="en-US" dirty="0"/>
              <a:t>, e.g. normal distribution (random noise) and </a:t>
            </a:r>
            <a:r>
              <a:rPr lang="en-US" b="1" dirty="0"/>
              <a:t>find transformation</a:t>
            </a:r>
            <a:r>
              <a:rPr lang="en-US" dirty="0"/>
              <a:t> to the distribution we want to learn.</a:t>
            </a:r>
          </a:p>
          <a:p>
            <a:r>
              <a:rPr lang="en-US" b="1" dirty="0">
                <a:solidFill>
                  <a:srgbClr val="0432FF"/>
                </a:solidFill>
              </a:rPr>
              <a:t>Learn the transformation using a NN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3FE3A3-5EE2-9B41-9AAC-21AD490D2CCD}"/>
                  </a:ext>
                </a:extLst>
              </p14:cNvPr>
              <p14:cNvContentPartPr/>
              <p14:nvPr/>
            </p14:nvContentPartPr>
            <p14:xfrm>
              <a:off x="922320" y="1189800"/>
              <a:ext cx="7383960" cy="3205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3FE3A3-5EE2-9B41-9AAC-21AD490D2C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120" y="1173600"/>
                <a:ext cx="7416360" cy="32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794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0C78-DB4A-C448-A124-DDDC3F852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player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63DA0-8C35-E54B-AC6D-B36CABC31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Generator – try to generate </a:t>
            </a:r>
            <a:r>
              <a:rPr lang="en-US" b="1" dirty="0"/>
              <a:t>samples</a:t>
            </a:r>
            <a:r>
              <a:rPr lang="en-US" dirty="0"/>
              <a:t> </a:t>
            </a:r>
            <a:r>
              <a:rPr lang="en-US" b="1" dirty="0"/>
              <a:t>and present them as real world </a:t>
            </a:r>
            <a:r>
              <a:rPr lang="en-US" dirty="0"/>
              <a:t>and fool the discriminator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Discriminator – try to distinguish between </a:t>
            </a:r>
            <a:r>
              <a:rPr lang="en-US" b="1" dirty="0"/>
              <a:t>real</a:t>
            </a:r>
            <a:r>
              <a:rPr lang="en-US" dirty="0"/>
              <a:t> and </a:t>
            </a:r>
            <a:r>
              <a:rPr lang="en-US" b="1" dirty="0"/>
              <a:t>generated (fake) </a:t>
            </a:r>
            <a:r>
              <a:rPr lang="en-US" dirty="0"/>
              <a:t>images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44AF496-E4FF-4344-916D-B962A8B84BBB}"/>
                  </a:ext>
                </a:extLst>
              </p14:cNvPr>
              <p14:cNvContentPartPr/>
              <p14:nvPr/>
            </p14:nvContentPartPr>
            <p14:xfrm>
              <a:off x="888120" y="1109520"/>
              <a:ext cx="7686360" cy="2874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44AF496-E4FF-4344-916D-B962A8B84B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920" y="1093320"/>
                <a:ext cx="7718760" cy="29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15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CAA9-ABE3-6945-9207-E1667C44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Generator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03CBF0-EAFF-8247-9E28-83C5C39B0D31}"/>
              </a:ext>
            </a:extLst>
          </p:cNvPr>
          <p:cNvSpPr/>
          <p:nvPr/>
        </p:nvSpPr>
        <p:spPr>
          <a:xfrm>
            <a:off x="1169485" y="5352503"/>
            <a:ext cx="2271309" cy="50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DAF40-C7FA-0E4A-A75B-006B3141D3D2}"/>
              </a:ext>
            </a:extLst>
          </p:cNvPr>
          <p:cNvSpPr/>
          <p:nvPr/>
        </p:nvSpPr>
        <p:spPr>
          <a:xfrm>
            <a:off x="1169485" y="3688803"/>
            <a:ext cx="2271309" cy="114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Neural Network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(G)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13F7EA-BFB7-854D-B6EA-E90B203EF1D8}"/>
              </a:ext>
            </a:extLst>
          </p:cNvPr>
          <p:cNvSpPr/>
          <p:nvPr/>
        </p:nvSpPr>
        <p:spPr>
          <a:xfrm>
            <a:off x="576038" y="2609303"/>
            <a:ext cx="3458201" cy="50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Output sample </a:t>
            </a:r>
            <a:r>
              <a:rPr lang="en-US" sz="2400" dirty="0" err="1">
                <a:solidFill>
                  <a:srgbClr val="002060"/>
                </a:solidFill>
              </a:rPr>
              <a:t>x</a:t>
            </a:r>
            <a:r>
              <a:rPr lang="en-US" sz="2400" baseline="30000" dirty="0" err="1">
                <a:solidFill>
                  <a:srgbClr val="002060"/>
                </a:solidFill>
              </a:rPr>
              <a:t>G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E932AA-D727-C34A-966B-876915CF495D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2305140" y="48318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46B747-1099-E842-AE27-5BDF1E338AF4}"/>
              </a:ext>
            </a:extLst>
          </p:cNvPr>
          <p:cNvCxnSpPr/>
          <p:nvPr/>
        </p:nvCxnSpPr>
        <p:spPr>
          <a:xfrm flipV="1">
            <a:off x="2305139" y="31681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B4936B-D544-D143-A1D7-76B9C7A45573}"/>
              </a:ext>
            </a:extLst>
          </p:cNvPr>
          <p:cNvGrpSpPr/>
          <p:nvPr/>
        </p:nvGrpSpPr>
        <p:grpSpPr>
          <a:xfrm>
            <a:off x="4390007" y="1417638"/>
            <a:ext cx="4518170" cy="2380147"/>
            <a:chOff x="4390007" y="1417638"/>
            <a:chExt cx="4518170" cy="23801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7C71A8-D8D2-8845-B8E0-B96A4456F4C8}"/>
                </a:ext>
              </a:extLst>
            </p:cNvPr>
            <p:cNvSpPr txBox="1"/>
            <p:nvPr/>
          </p:nvSpPr>
          <p:spPr>
            <a:xfrm>
              <a:off x="4390007" y="2597456"/>
              <a:ext cx="4518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</a:rPr>
                <a:t>Require: Output sample </a:t>
              </a:r>
              <a:r>
                <a:rPr lang="en-US" sz="2400" b="1" dirty="0" err="1">
                  <a:solidFill>
                    <a:srgbClr val="002060"/>
                  </a:solidFill>
                </a:rPr>
                <a:t>x</a:t>
              </a:r>
              <a:r>
                <a:rPr lang="en-US" sz="2400" b="1" baseline="30000" dirty="0" err="1">
                  <a:solidFill>
                    <a:srgbClr val="002060"/>
                  </a:solidFill>
                </a:rPr>
                <a:t>G</a:t>
              </a:r>
              <a:r>
                <a:rPr lang="en-US" sz="2400" dirty="0">
                  <a:solidFill>
                    <a:srgbClr val="002060"/>
                  </a:solidFill>
                </a:rPr>
                <a:t> is of similar dimensions as </a:t>
              </a:r>
              <a:r>
                <a:rPr lang="en-US" sz="2400" b="1" dirty="0">
                  <a:solidFill>
                    <a:srgbClr val="002060"/>
                  </a:solidFill>
                </a:rPr>
                <a:t>x </a:t>
              </a:r>
              <a:r>
                <a:rPr lang="en-US" sz="2400" dirty="0">
                  <a:solidFill>
                    <a:srgbClr val="002060"/>
                  </a:solidFill>
                </a:rPr>
                <a:t>and distribution </a:t>
              </a:r>
              <a:r>
                <a:rPr lang="en-US" sz="2400" b="1" dirty="0" err="1">
                  <a:solidFill>
                    <a:srgbClr val="002060"/>
                  </a:solidFill>
                </a:rPr>
                <a:t>p</a:t>
              </a:r>
              <a:r>
                <a:rPr lang="en-US" sz="2400" b="1" baseline="-25000" dirty="0" err="1">
                  <a:solidFill>
                    <a:srgbClr val="002060"/>
                  </a:solidFill>
                </a:rPr>
                <a:t>data</a:t>
              </a:r>
              <a:r>
                <a:rPr lang="en-US" sz="2400" b="1" baseline="-25000" dirty="0">
                  <a:solidFill>
                    <a:srgbClr val="002060"/>
                  </a:solidFill>
                </a:rPr>
                <a:t>.</a:t>
              </a:r>
              <a:r>
                <a:rPr lang="en-US" sz="2400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BCDE8B-CC86-6347-9CF1-954F5A1C184C}"/>
                </a:ext>
              </a:extLst>
            </p:cNvPr>
            <p:cNvSpPr/>
            <p:nvPr/>
          </p:nvSpPr>
          <p:spPr>
            <a:xfrm>
              <a:off x="4390007" y="1417638"/>
              <a:ext cx="448135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/>
                <a:t>Training data has distribution </a:t>
              </a:r>
              <a:r>
                <a:rPr lang="en-US" sz="2400" b="1" dirty="0" err="1"/>
                <a:t>p</a:t>
              </a:r>
              <a:r>
                <a:rPr lang="en-US" sz="2400" b="1" baseline="-25000" dirty="0" err="1"/>
                <a:t>data</a:t>
              </a:r>
              <a:r>
                <a:rPr lang="en-US" sz="2400" b="1" baseline="-25000" dirty="0"/>
                <a:t>.</a:t>
              </a:r>
            </a:p>
            <a:p>
              <a:r>
                <a:rPr lang="en-US" sz="2400" dirty="0"/>
                <a:t>Sample </a:t>
              </a:r>
              <a:r>
                <a:rPr lang="en-US" sz="2400" b="1" dirty="0"/>
                <a:t>x</a:t>
              </a:r>
              <a:r>
                <a:rPr lang="en-US" sz="2400" dirty="0"/>
                <a:t> ~ </a:t>
              </a:r>
              <a:r>
                <a:rPr lang="en-US" sz="2400" b="1" dirty="0" err="1"/>
                <a:t>p</a:t>
              </a:r>
              <a:r>
                <a:rPr lang="en-US" sz="2400" b="1" baseline="-25000" dirty="0" err="1"/>
                <a:t>data</a:t>
              </a:r>
              <a:r>
                <a:rPr lang="en-US" sz="2400" b="1" baseline="-25000" dirty="0"/>
                <a:t>.</a:t>
              </a:r>
              <a:endParaRPr lang="en-US" sz="2400" b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5F6D4B-A1CB-694F-8154-41E4BF509892}"/>
                  </a:ext>
                </a:extLst>
              </p14:cNvPr>
              <p14:cNvContentPartPr/>
              <p14:nvPr/>
            </p14:nvContentPartPr>
            <p14:xfrm>
              <a:off x="2225520" y="1856880"/>
              <a:ext cx="6456240" cy="4361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5F6D4B-A1CB-694F-8154-41E4BF5098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9320" y="1840680"/>
                <a:ext cx="6488640" cy="43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576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353B-3A5B-A14F-9688-F8A2E797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12B4-372F-4B4A-AA7A-C507F543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8301"/>
            <a:ext cx="1816100" cy="55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Face: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B7F51-F85E-CA4F-B4BD-014DBECF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7"/>
          <a:stretch/>
        </p:blipFill>
        <p:spPr>
          <a:xfrm>
            <a:off x="3759199" y="1379538"/>
            <a:ext cx="1543533" cy="15484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CB78F-A3C5-ED45-89C0-DA1A883B2B26}"/>
              </a:ext>
            </a:extLst>
          </p:cNvPr>
          <p:cNvSpPr txBox="1">
            <a:spLocks/>
          </p:cNvSpPr>
          <p:nvPr/>
        </p:nvSpPr>
        <p:spPr>
          <a:xfrm>
            <a:off x="660400" y="3467100"/>
            <a:ext cx="1612900" cy="55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Tesla Car: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A999D-91F0-F140-B25F-94185D92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32" y="3036225"/>
            <a:ext cx="1867767" cy="13985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6DAE22-86FC-D14B-BB52-B97F5E7ABEF3}"/>
              </a:ext>
            </a:extLst>
          </p:cNvPr>
          <p:cNvSpPr txBox="1">
            <a:spLocks/>
          </p:cNvSpPr>
          <p:nvPr/>
        </p:nvSpPr>
        <p:spPr>
          <a:xfrm>
            <a:off x="660400" y="5156200"/>
            <a:ext cx="1612900" cy="55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Bedroom: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DC483-5583-494E-83BB-4BBAF77D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4660101"/>
            <a:ext cx="1329407" cy="13231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E1B85F-8398-0447-991F-869F0E50C4D8}"/>
                  </a:ext>
                </a:extLst>
              </p14:cNvPr>
              <p14:cNvContentPartPr/>
              <p14:nvPr/>
            </p14:nvContentPartPr>
            <p14:xfrm>
              <a:off x="848160" y="761400"/>
              <a:ext cx="3851640" cy="4784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E1B85F-8398-0447-991F-869F0E50C4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960" y="745200"/>
                <a:ext cx="3884040" cy="48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54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335486" cy="3726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4E9FC-BA99-504C-A8B1-B85276BE32FA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Previous Lecture: </a:t>
            </a:r>
          </a:p>
          <a:p>
            <a:r>
              <a:rPr lang="en-US" sz="4400" dirty="0"/>
              <a:t>Generative Models and Adversaries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8B4B0-7E89-2045-A06E-56E8794F7765}"/>
              </a:ext>
            </a:extLst>
          </p:cNvPr>
          <p:cNvSpPr txBox="1">
            <a:spLocks/>
          </p:cNvSpPr>
          <p:nvPr/>
        </p:nvSpPr>
        <p:spPr>
          <a:xfrm>
            <a:off x="609601" y="1752600"/>
            <a:ext cx="7286170" cy="372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 Models Definition</a:t>
            </a:r>
          </a:p>
          <a:p>
            <a:r>
              <a:rPr lang="en-US" dirty="0"/>
              <a:t>Generative Models Taxonomy</a:t>
            </a:r>
          </a:p>
          <a:p>
            <a:r>
              <a:rPr lang="en-US" dirty="0"/>
              <a:t>Fully Visible BN</a:t>
            </a:r>
          </a:p>
          <a:p>
            <a:r>
              <a:rPr lang="en-US" dirty="0"/>
              <a:t>Variational Approach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4BD8EE-C6D6-5848-9C81-BE4F2737F67E}"/>
                  </a:ext>
                </a:extLst>
              </p14:cNvPr>
              <p14:cNvContentPartPr/>
              <p14:nvPr/>
            </p14:nvContentPartPr>
            <p14:xfrm>
              <a:off x="995400" y="2178720"/>
              <a:ext cx="5279760" cy="198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4BD8EE-C6D6-5848-9C81-BE4F2737F6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200" y="2162520"/>
                <a:ext cx="5312160" cy="20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712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5277-0160-AF4F-965A-0743AF3E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Discriminator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42917-9E49-CB47-91AF-D6CC0C18C21C}"/>
              </a:ext>
            </a:extLst>
          </p:cNvPr>
          <p:cNvSpPr/>
          <p:nvPr/>
        </p:nvSpPr>
        <p:spPr>
          <a:xfrm>
            <a:off x="6527845" y="4996903"/>
            <a:ext cx="622383" cy="508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0/1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7F933C-49E2-7749-B6DF-38E0C8C6733F}"/>
              </a:ext>
            </a:extLst>
          </p:cNvPr>
          <p:cNvSpPr/>
          <p:nvPr/>
        </p:nvSpPr>
        <p:spPr>
          <a:xfrm>
            <a:off x="5703385" y="3333203"/>
            <a:ext cx="2271309" cy="1143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Neural Network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(D)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3A3F5C-48BB-0D43-8A34-F2AA68AF3919}"/>
              </a:ext>
            </a:extLst>
          </p:cNvPr>
          <p:cNvSpPr/>
          <p:nvPr/>
        </p:nvSpPr>
        <p:spPr>
          <a:xfrm>
            <a:off x="5109936" y="2061891"/>
            <a:ext cx="3458201" cy="508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Input sample 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898FBB-0F41-4E45-A19E-DF33921AF147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839035" y="2569891"/>
            <a:ext cx="2" cy="757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4D8335-FA93-BE42-9577-8964666BD3EE}"/>
              </a:ext>
            </a:extLst>
          </p:cNvPr>
          <p:cNvCxnSpPr>
            <a:cxnSpLocks/>
          </p:cNvCxnSpPr>
          <p:nvPr/>
        </p:nvCxnSpPr>
        <p:spPr>
          <a:xfrm>
            <a:off x="6839037" y="4476203"/>
            <a:ext cx="0" cy="514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29B252-1228-2649-80ED-4D922F613694}"/>
              </a:ext>
            </a:extLst>
          </p:cNvPr>
          <p:cNvGrpSpPr/>
          <p:nvPr/>
        </p:nvGrpSpPr>
        <p:grpSpPr>
          <a:xfrm>
            <a:off x="326007" y="1738894"/>
            <a:ext cx="4518170" cy="1983250"/>
            <a:chOff x="4390007" y="1445203"/>
            <a:chExt cx="4518170" cy="19832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B65CEA-0029-D542-8B3C-8524E656BC55}"/>
                </a:ext>
              </a:extLst>
            </p:cNvPr>
            <p:cNvSpPr txBox="1"/>
            <p:nvPr/>
          </p:nvSpPr>
          <p:spPr>
            <a:xfrm>
              <a:off x="4390007" y="2597456"/>
              <a:ext cx="4518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Determine: is sample from </a:t>
              </a:r>
              <a:r>
                <a:rPr lang="en-US" sz="2400" b="1" dirty="0" err="1">
                  <a:solidFill>
                    <a:srgbClr val="FF0000"/>
                  </a:solidFill>
                </a:rPr>
                <a:t>p</a:t>
              </a:r>
              <a:r>
                <a:rPr lang="en-US" sz="2400" b="1" baseline="-25000" dirty="0" err="1">
                  <a:solidFill>
                    <a:srgbClr val="FF0000"/>
                  </a:solidFill>
                </a:rPr>
                <a:t>data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  </a:t>
              </a:r>
              <a:r>
                <a:rPr lang="en-US" sz="2400" dirty="0">
                  <a:solidFill>
                    <a:srgbClr val="FF0000"/>
                  </a:solidFill>
                </a:rPr>
                <a:t>(1)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 </a:t>
              </a:r>
              <a:r>
                <a:rPr lang="en-US" sz="2400" dirty="0">
                  <a:solidFill>
                    <a:srgbClr val="FF0000"/>
                  </a:solidFill>
                </a:rPr>
                <a:t>or not (0).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8F6324-2869-1E4A-A44F-E1C5AA318377}"/>
                </a:ext>
              </a:extLst>
            </p:cNvPr>
            <p:cNvSpPr/>
            <p:nvPr/>
          </p:nvSpPr>
          <p:spPr>
            <a:xfrm>
              <a:off x="4390007" y="1445203"/>
              <a:ext cx="366179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Receives input of same dimensions as </a:t>
              </a:r>
              <a:r>
                <a:rPr lang="en-US" sz="2400" b="1" dirty="0" err="1">
                  <a:solidFill>
                    <a:srgbClr val="FF0000"/>
                  </a:solidFill>
                </a:rPr>
                <a:t>p</a:t>
              </a:r>
              <a:r>
                <a:rPr lang="en-US" sz="2400" b="1" baseline="-25000" dirty="0" err="1">
                  <a:solidFill>
                    <a:srgbClr val="FF0000"/>
                  </a:solidFill>
                </a:rPr>
                <a:t>data</a:t>
              </a:r>
              <a:r>
                <a:rPr lang="en-US" sz="2400" b="1" baseline="-25000" dirty="0">
                  <a:solidFill>
                    <a:srgbClr val="FF0000"/>
                  </a:solidFill>
                </a:rPr>
                <a:t>.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ED9C99-92FE-E847-B3A1-3788504AF567}"/>
                  </a:ext>
                </a:extLst>
              </p14:cNvPr>
              <p14:cNvContentPartPr/>
              <p14:nvPr/>
            </p14:nvContentPartPr>
            <p14:xfrm>
              <a:off x="1243440" y="1427760"/>
              <a:ext cx="7384680" cy="4277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ED9C99-92FE-E847-B3A1-3788504AF5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240" y="1411560"/>
                <a:ext cx="7417080" cy="43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33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353B-3A5B-A14F-9688-F8A2E797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12B4-372F-4B4A-AA7A-C507F5433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638301"/>
            <a:ext cx="1816100" cy="55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Face: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B7F51-F85E-CA4F-B4BD-014DBECF4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47"/>
          <a:stretch/>
        </p:blipFill>
        <p:spPr>
          <a:xfrm>
            <a:off x="3759199" y="1379538"/>
            <a:ext cx="1543533" cy="15484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CB78F-A3C5-ED45-89C0-DA1A883B2B26}"/>
              </a:ext>
            </a:extLst>
          </p:cNvPr>
          <p:cNvSpPr txBox="1">
            <a:spLocks/>
          </p:cNvSpPr>
          <p:nvPr/>
        </p:nvSpPr>
        <p:spPr>
          <a:xfrm>
            <a:off x="660400" y="3467100"/>
            <a:ext cx="1612900" cy="55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Tesla Car: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A999D-91F0-F140-B25F-94185D92A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32" y="3036225"/>
            <a:ext cx="1867767" cy="13985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6DAE22-86FC-D14B-BB52-B97F5E7ABEF3}"/>
              </a:ext>
            </a:extLst>
          </p:cNvPr>
          <p:cNvSpPr txBox="1">
            <a:spLocks/>
          </p:cNvSpPr>
          <p:nvPr/>
        </p:nvSpPr>
        <p:spPr>
          <a:xfrm>
            <a:off x="660400" y="5156200"/>
            <a:ext cx="1612900" cy="55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Bedroom: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DC483-5583-494E-83BB-4BBAF77D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199" y="4660101"/>
            <a:ext cx="1329407" cy="13231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9AA6F3-A07E-804F-A941-E0DCAE442A3A}"/>
              </a:ext>
            </a:extLst>
          </p:cNvPr>
          <p:cNvSpPr/>
          <p:nvPr/>
        </p:nvSpPr>
        <p:spPr>
          <a:xfrm>
            <a:off x="6585431" y="955973"/>
            <a:ext cx="1863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Discriminator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3D690-5EB8-5749-8146-1730D4DA5F28}"/>
              </a:ext>
            </a:extLst>
          </p:cNvPr>
          <p:cNvSpPr txBox="1"/>
          <p:nvPr/>
        </p:nvSpPr>
        <p:spPr>
          <a:xfrm>
            <a:off x="7245366" y="178444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B2129-0438-8E49-919D-C6F40A3603D5}"/>
              </a:ext>
            </a:extLst>
          </p:cNvPr>
          <p:cNvSpPr txBox="1"/>
          <p:nvPr/>
        </p:nvSpPr>
        <p:spPr>
          <a:xfrm>
            <a:off x="7245366" y="342900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C9BAB-42EB-6C45-8EE0-343D4D914D8D}"/>
              </a:ext>
            </a:extLst>
          </p:cNvPr>
          <p:cNvSpPr txBox="1"/>
          <p:nvPr/>
        </p:nvSpPr>
        <p:spPr>
          <a:xfrm>
            <a:off x="7245366" y="5199390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FC237A-3738-EB43-B63D-A299C88C7FE2}"/>
                  </a:ext>
                </a:extLst>
              </p14:cNvPr>
              <p14:cNvContentPartPr/>
              <p14:nvPr/>
            </p14:nvContentPartPr>
            <p14:xfrm>
              <a:off x="3026880" y="549720"/>
              <a:ext cx="2175480" cy="3318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FC237A-3738-EB43-B63D-A299C88C7F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0680" y="533520"/>
                <a:ext cx="2207880" cy="335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575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087DB-7B80-BF4B-842E-EBA559FDF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Combine Into a Game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F0088-6822-F342-A379-705818C8236B}"/>
              </a:ext>
            </a:extLst>
          </p:cNvPr>
          <p:cNvSpPr/>
          <p:nvPr/>
        </p:nvSpPr>
        <p:spPr>
          <a:xfrm>
            <a:off x="1707246" y="5022303"/>
            <a:ext cx="2271309" cy="50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52532-6DFD-2D4A-B79A-AD8518B6DD04}"/>
              </a:ext>
            </a:extLst>
          </p:cNvPr>
          <p:cNvSpPr/>
          <p:nvPr/>
        </p:nvSpPr>
        <p:spPr>
          <a:xfrm>
            <a:off x="1707246" y="3358603"/>
            <a:ext cx="2271309" cy="1143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Neural Network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(G)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9728E-9078-AA4E-9F1F-B7D6A16D26AD}"/>
              </a:ext>
            </a:extLst>
          </p:cNvPr>
          <p:cNvSpPr/>
          <p:nvPr/>
        </p:nvSpPr>
        <p:spPr>
          <a:xfrm>
            <a:off x="1113799" y="2279103"/>
            <a:ext cx="3458201" cy="50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Output samples </a:t>
            </a:r>
            <a:r>
              <a:rPr lang="en-US" sz="2400" dirty="0" err="1">
                <a:solidFill>
                  <a:srgbClr val="002060"/>
                </a:solidFill>
              </a:rPr>
              <a:t>x</a:t>
            </a:r>
            <a:r>
              <a:rPr lang="en-US" sz="2400" baseline="30000" dirty="0" err="1">
                <a:solidFill>
                  <a:srgbClr val="002060"/>
                </a:solidFill>
              </a:rPr>
              <a:t>G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398B84-8411-C049-BCAD-38E451919763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2842901" y="45016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CA5A56-C859-6741-BACD-6685636BC83D}"/>
              </a:ext>
            </a:extLst>
          </p:cNvPr>
          <p:cNvCxnSpPr/>
          <p:nvPr/>
        </p:nvCxnSpPr>
        <p:spPr>
          <a:xfrm flipV="1">
            <a:off x="2842900" y="2837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491815-32A2-0E45-86D5-04687EB965D8}"/>
              </a:ext>
            </a:extLst>
          </p:cNvPr>
          <p:cNvCxnSpPr/>
          <p:nvPr/>
        </p:nvCxnSpPr>
        <p:spPr>
          <a:xfrm flipV="1">
            <a:off x="2213933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A6B5E8-0F0F-8148-8406-3EFDDADD531D}"/>
              </a:ext>
            </a:extLst>
          </p:cNvPr>
          <p:cNvCxnSpPr/>
          <p:nvPr/>
        </p:nvCxnSpPr>
        <p:spPr>
          <a:xfrm flipV="1">
            <a:off x="1903100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03E781-89EB-D242-A597-060888ED67D8}"/>
              </a:ext>
            </a:extLst>
          </p:cNvPr>
          <p:cNvCxnSpPr/>
          <p:nvPr/>
        </p:nvCxnSpPr>
        <p:spPr>
          <a:xfrm flipV="1">
            <a:off x="2524766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B4F207-AB68-C24F-AEB3-6F85A299B884}"/>
              </a:ext>
            </a:extLst>
          </p:cNvPr>
          <p:cNvCxnSpPr/>
          <p:nvPr/>
        </p:nvCxnSpPr>
        <p:spPr>
          <a:xfrm flipV="1">
            <a:off x="2835599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0496FA-E92E-AB44-84C9-C1BDE603F7C8}"/>
              </a:ext>
            </a:extLst>
          </p:cNvPr>
          <p:cNvCxnSpPr/>
          <p:nvPr/>
        </p:nvCxnSpPr>
        <p:spPr>
          <a:xfrm flipV="1">
            <a:off x="3768101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DAA589-7F00-444F-9DA6-3B19D9FD6722}"/>
              </a:ext>
            </a:extLst>
          </p:cNvPr>
          <p:cNvCxnSpPr/>
          <p:nvPr/>
        </p:nvCxnSpPr>
        <p:spPr>
          <a:xfrm flipV="1">
            <a:off x="3146432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882B0B4-616B-3342-9AE8-24333A85CC65}"/>
              </a:ext>
            </a:extLst>
          </p:cNvPr>
          <p:cNvCxnSpPr/>
          <p:nvPr/>
        </p:nvCxnSpPr>
        <p:spPr>
          <a:xfrm flipV="1">
            <a:off x="3457265" y="5533204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2B8916-EF56-B94E-943B-A6D2091367F1}"/>
              </a:ext>
            </a:extLst>
          </p:cNvPr>
          <p:cNvCxnSpPr/>
          <p:nvPr/>
        </p:nvCxnSpPr>
        <p:spPr>
          <a:xfrm flipV="1">
            <a:off x="2221234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5E1CCC-4CD4-0C4A-BE94-CDE174AE021D}"/>
              </a:ext>
            </a:extLst>
          </p:cNvPr>
          <p:cNvCxnSpPr/>
          <p:nvPr/>
        </p:nvCxnSpPr>
        <p:spPr>
          <a:xfrm flipV="1">
            <a:off x="1910401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A3ECC9-490F-A34B-8FB2-C646CC667D7B}"/>
              </a:ext>
            </a:extLst>
          </p:cNvPr>
          <p:cNvCxnSpPr/>
          <p:nvPr/>
        </p:nvCxnSpPr>
        <p:spPr>
          <a:xfrm flipV="1">
            <a:off x="2532067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B62A1D-3B80-944F-83BE-7FF755A735C1}"/>
              </a:ext>
            </a:extLst>
          </p:cNvPr>
          <p:cNvCxnSpPr/>
          <p:nvPr/>
        </p:nvCxnSpPr>
        <p:spPr>
          <a:xfrm flipV="1">
            <a:off x="2842900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70E1E3-CE19-C349-88CE-A8F2C49C8942}"/>
              </a:ext>
            </a:extLst>
          </p:cNvPr>
          <p:cNvCxnSpPr/>
          <p:nvPr/>
        </p:nvCxnSpPr>
        <p:spPr>
          <a:xfrm flipV="1">
            <a:off x="3775402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66FC37-5FFD-A647-88F8-82792617BA1E}"/>
              </a:ext>
            </a:extLst>
          </p:cNvPr>
          <p:cNvCxnSpPr/>
          <p:nvPr/>
        </p:nvCxnSpPr>
        <p:spPr>
          <a:xfrm flipV="1">
            <a:off x="3153733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12A4A9-B31E-9C4D-8F8A-DC8E6E111F9A}"/>
              </a:ext>
            </a:extLst>
          </p:cNvPr>
          <p:cNvCxnSpPr/>
          <p:nvPr/>
        </p:nvCxnSpPr>
        <p:spPr>
          <a:xfrm flipV="1">
            <a:off x="3464566" y="17584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99D69-6F52-8047-AD83-2452EC5002AA}"/>
              </a:ext>
            </a:extLst>
          </p:cNvPr>
          <p:cNvSpPr/>
          <p:nvPr/>
        </p:nvSpPr>
        <p:spPr>
          <a:xfrm>
            <a:off x="6673808" y="5214115"/>
            <a:ext cx="622383" cy="508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0/</a:t>
            </a:r>
            <a:r>
              <a:rPr lang="en-US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79300C-AFE3-B54D-8AAC-2F77A5DD06EA}"/>
              </a:ext>
            </a:extLst>
          </p:cNvPr>
          <p:cNvSpPr/>
          <p:nvPr/>
        </p:nvSpPr>
        <p:spPr>
          <a:xfrm>
            <a:off x="5849348" y="3550415"/>
            <a:ext cx="2271309" cy="1143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Neural Network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(D)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0A8AE2-D2DB-9348-8E22-5A3929BB00A5}"/>
              </a:ext>
            </a:extLst>
          </p:cNvPr>
          <p:cNvSpPr/>
          <p:nvPr/>
        </p:nvSpPr>
        <p:spPr>
          <a:xfrm>
            <a:off x="5255899" y="2279103"/>
            <a:ext cx="3458201" cy="508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Input sample x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7005B5-9831-3447-80D8-9F8AB8F5CDA2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984998" y="2787103"/>
            <a:ext cx="2" cy="7575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5F35DE-5E32-9049-996D-0278D6ACCFAA}"/>
              </a:ext>
            </a:extLst>
          </p:cNvPr>
          <p:cNvCxnSpPr>
            <a:cxnSpLocks/>
          </p:cNvCxnSpPr>
          <p:nvPr/>
        </p:nvCxnSpPr>
        <p:spPr>
          <a:xfrm>
            <a:off x="6985000" y="4693415"/>
            <a:ext cx="0" cy="514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7EAE2A0-7D43-E146-BBF5-BFE32F64FAFE}"/>
              </a:ext>
            </a:extLst>
          </p:cNvPr>
          <p:cNvCxnSpPr>
            <a:cxnSpLocks/>
          </p:cNvCxnSpPr>
          <p:nvPr/>
        </p:nvCxnSpPr>
        <p:spPr>
          <a:xfrm>
            <a:off x="1888826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92DA67F0-D2EE-BF40-8CF1-1250A68368B6}"/>
              </a:ext>
            </a:extLst>
          </p:cNvPr>
          <p:cNvCxnSpPr>
            <a:cxnSpLocks/>
          </p:cNvCxnSpPr>
          <p:nvPr/>
        </p:nvCxnSpPr>
        <p:spPr>
          <a:xfrm>
            <a:off x="2048199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CA8C382E-7B22-BE4F-8032-568056F55FEC}"/>
              </a:ext>
            </a:extLst>
          </p:cNvPr>
          <p:cNvCxnSpPr>
            <a:cxnSpLocks/>
          </p:cNvCxnSpPr>
          <p:nvPr/>
        </p:nvCxnSpPr>
        <p:spPr>
          <a:xfrm>
            <a:off x="2205680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8174757-9A6A-1F44-A766-0372C6F9F809}"/>
              </a:ext>
            </a:extLst>
          </p:cNvPr>
          <p:cNvCxnSpPr>
            <a:cxnSpLocks/>
          </p:cNvCxnSpPr>
          <p:nvPr/>
        </p:nvCxnSpPr>
        <p:spPr>
          <a:xfrm>
            <a:off x="2363161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015785B-9FDB-CF47-83F7-A17EA1AFB890}"/>
              </a:ext>
            </a:extLst>
          </p:cNvPr>
          <p:cNvCxnSpPr>
            <a:cxnSpLocks/>
          </p:cNvCxnSpPr>
          <p:nvPr/>
        </p:nvCxnSpPr>
        <p:spPr>
          <a:xfrm>
            <a:off x="2520642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C6D9D-AB37-E942-8D1D-13296BB19D84}"/>
              </a:ext>
            </a:extLst>
          </p:cNvPr>
          <p:cNvCxnSpPr>
            <a:cxnSpLocks/>
          </p:cNvCxnSpPr>
          <p:nvPr/>
        </p:nvCxnSpPr>
        <p:spPr>
          <a:xfrm>
            <a:off x="2678123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9D68E07B-C8FF-8B4E-88E3-B195DB22A9B3}"/>
              </a:ext>
            </a:extLst>
          </p:cNvPr>
          <p:cNvCxnSpPr>
            <a:cxnSpLocks/>
          </p:cNvCxnSpPr>
          <p:nvPr/>
        </p:nvCxnSpPr>
        <p:spPr>
          <a:xfrm>
            <a:off x="2835602" y="1758403"/>
            <a:ext cx="4149401" cy="520700"/>
          </a:xfrm>
          <a:prstGeom prst="bentConnector2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096640-9F91-2A43-8817-A2DF5B07B766}"/>
              </a:ext>
            </a:extLst>
          </p:cNvPr>
          <p:cNvGrpSpPr/>
          <p:nvPr/>
        </p:nvGrpSpPr>
        <p:grpSpPr>
          <a:xfrm rot="10800000">
            <a:off x="7384100" y="1758403"/>
            <a:ext cx="997899" cy="508001"/>
            <a:chOff x="7384101" y="1758403"/>
            <a:chExt cx="1865001" cy="52070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43AD445-642F-3B46-8A97-D221BA3BAB5E}"/>
                </a:ext>
              </a:extLst>
            </p:cNvPr>
            <p:cNvCxnSpPr/>
            <p:nvPr/>
          </p:nvCxnSpPr>
          <p:spPr>
            <a:xfrm flipV="1">
              <a:off x="7694934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EFB4180-1307-984B-B003-8BB79657E127}"/>
                </a:ext>
              </a:extLst>
            </p:cNvPr>
            <p:cNvCxnSpPr/>
            <p:nvPr/>
          </p:nvCxnSpPr>
          <p:spPr>
            <a:xfrm flipV="1">
              <a:off x="7384101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0D77D69-9287-4F46-90B8-23FEA40CAEDE}"/>
                </a:ext>
              </a:extLst>
            </p:cNvPr>
            <p:cNvCxnSpPr/>
            <p:nvPr/>
          </p:nvCxnSpPr>
          <p:spPr>
            <a:xfrm flipV="1">
              <a:off x="8005767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AC92421-4504-C34A-B839-66A96249D66A}"/>
                </a:ext>
              </a:extLst>
            </p:cNvPr>
            <p:cNvCxnSpPr/>
            <p:nvPr/>
          </p:nvCxnSpPr>
          <p:spPr>
            <a:xfrm flipV="1">
              <a:off x="8316600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0B63B40-259E-FF48-9692-AB7F896D7984}"/>
                </a:ext>
              </a:extLst>
            </p:cNvPr>
            <p:cNvCxnSpPr/>
            <p:nvPr/>
          </p:nvCxnSpPr>
          <p:spPr>
            <a:xfrm flipV="1">
              <a:off x="9249102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51FB834-C719-444F-9DF6-2A4487EDCDED}"/>
                </a:ext>
              </a:extLst>
            </p:cNvPr>
            <p:cNvCxnSpPr/>
            <p:nvPr/>
          </p:nvCxnSpPr>
          <p:spPr>
            <a:xfrm flipV="1">
              <a:off x="8627433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41767C-BB80-4446-B96B-14FCD5765D71}"/>
                </a:ext>
              </a:extLst>
            </p:cNvPr>
            <p:cNvCxnSpPr/>
            <p:nvPr/>
          </p:nvCxnSpPr>
          <p:spPr>
            <a:xfrm flipV="1">
              <a:off x="8938266" y="1758403"/>
              <a:ext cx="0" cy="5207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ED04610-BF0B-1444-A636-0BA14E28228A}"/>
              </a:ext>
            </a:extLst>
          </p:cNvPr>
          <p:cNvSpPr/>
          <p:nvPr/>
        </p:nvSpPr>
        <p:spPr>
          <a:xfrm>
            <a:off x="6197600" y="1250403"/>
            <a:ext cx="447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x</a:t>
            </a:r>
            <a:r>
              <a:rPr lang="en-US" sz="2400" baseline="30000" dirty="0" err="1">
                <a:solidFill>
                  <a:srgbClr val="FF0000"/>
                </a:solidFill>
              </a:rPr>
              <a:t>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408F6E-B3BB-DD42-BEE5-70BF15ABE3BD}"/>
              </a:ext>
            </a:extLst>
          </p:cNvPr>
          <p:cNvSpPr/>
          <p:nvPr/>
        </p:nvSpPr>
        <p:spPr>
          <a:xfrm>
            <a:off x="7627860" y="1250403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/>
              <a:t>x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CF168B-B9D3-344D-AA00-9ED7B3993F93}"/>
                  </a:ext>
                </a:extLst>
              </p14:cNvPr>
              <p14:cNvContentPartPr/>
              <p14:nvPr/>
            </p14:nvContentPartPr>
            <p14:xfrm>
              <a:off x="552960" y="120600"/>
              <a:ext cx="8386920" cy="580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CF168B-B9D3-344D-AA00-9ED7B3993F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760" y="104400"/>
                <a:ext cx="8419320" cy="584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85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9CAEB-DA6A-AB40-ABAD-E61638FD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GAN Intuition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2332A8-ABA8-A04F-9D66-716022C1CC2E}"/>
              </a:ext>
            </a:extLst>
          </p:cNvPr>
          <p:cNvSpPr/>
          <p:nvPr/>
        </p:nvSpPr>
        <p:spPr>
          <a:xfrm>
            <a:off x="3418247" y="5123903"/>
            <a:ext cx="2371350" cy="50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z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82F7CC8-007F-FC41-82A1-29B19ED33088}"/>
              </a:ext>
            </a:extLst>
          </p:cNvPr>
          <p:cNvCxnSpPr/>
          <p:nvPr/>
        </p:nvCxnSpPr>
        <p:spPr>
          <a:xfrm flipV="1">
            <a:off x="3941767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2E83F-77FE-A649-97C1-0500B9A5EB40}"/>
              </a:ext>
            </a:extLst>
          </p:cNvPr>
          <p:cNvCxnSpPr/>
          <p:nvPr/>
        </p:nvCxnSpPr>
        <p:spPr>
          <a:xfrm flipV="1">
            <a:off x="3630934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5D0B74-59C1-8747-A277-A72D36CBC5BA}"/>
              </a:ext>
            </a:extLst>
          </p:cNvPr>
          <p:cNvCxnSpPr/>
          <p:nvPr/>
        </p:nvCxnSpPr>
        <p:spPr>
          <a:xfrm flipV="1">
            <a:off x="4252600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99ACC6-E5F1-CF43-B569-250C92B24FF3}"/>
              </a:ext>
            </a:extLst>
          </p:cNvPr>
          <p:cNvCxnSpPr/>
          <p:nvPr/>
        </p:nvCxnSpPr>
        <p:spPr>
          <a:xfrm flipV="1">
            <a:off x="4563433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EB6B8F-1358-484E-88E9-C0CD735FADBA}"/>
              </a:ext>
            </a:extLst>
          </p:cNvPr>
          <p:cNvCxnSpPr/>
          <p:nvPr/>
        </p:nvCxnSpPr>
        <p:spPr>
          <a:xfrm flipV="1">
            <a:off x="5495935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5CC2EB-D009-5E47-9FC8-025978523615}"/>
              </a:ext>
            </a:extLst>
          </p:cNvPr>
          <p:cNvCxnSpPr/>
          <p:nvPr/>
        </p:nvCxnSpPr>
        <p:spPr>
          <a:xfrm flipV="1">
            <a:off x="4874266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EB16E1-278B-2F42-B5FB-121C377903E2}"/>
              </a:ext>
            </a:extLst>
          </p:cNvPr>
          <p:cNvCxnSpPr/>
          <p:nvPr/>
        </p:nvCxnSpPr>
        <p:spPr>
          <a:xfrm flipV="1">
            <a:off x="5185099" y="56319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7B631-8F41-DF4C-A01D-E0FC355188AF}"/>
              </a:ext>
            </a:extLst>
          </p:cNvPr>
          <p:cNvSpPr/>
          <p:nvPr/>
        </p:nvSpPr>
        <p:spPr>
          <a:xfrm>
            <a:off x="3410945" y="3746500"/>
            <a:ext cx="2371353" cy="850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Generator NN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</a:rPr>
              <a:t>(G)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157C43-5811-A34F-AD63-617301F08BF0}"/>
              </a:ext>
            </a:extLst>
          </p:cNvPr>
          <p:cNvSpPr/>
          <p:nvPr/>
        </p:nvSpPr>
        <p:spPr>
          <a:xfrm>
            <a:off x="3410945" y="2369097"/>
            <a:ext cx="2364053" cy="8509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Discriminator NN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(D)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5C0AA2-4835-8C44-AA13-B9A4381E2FE9}"/>
              </a:ext>
            </a:extLst>
          </p:cNvPr>
          <p:cNvCxnSpPr/>
          <p:nvPr/>
        </p:nvCxnSpPr>
        <p:spPr>
          <a:xfrm flipV="1">
            <a:off x="3924934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0DB22C-24DB-0F41-8CC7-2FB51EF0F6E2}"/>
              </a:ext>
            </a:extLst>
          </p:cNvPr>
          <p:cNvCxnSpPr/>
          <p:nvPr/>
        </p:nvCxnSpPr>
        <p:spPr>
          <a:xfrm flipV="1">
            <a:off x="3614101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9623FF-C4F9-7444-AA71-6061C38BEBA4}"/>
              </a:ext>
            </a:extLst>
          </p:cNvPr>
          <p:cNvCxnSpPr/>
          <p:nvPr/>
        </p:nvCxnSpPr>
        <p:spPr>
          <a:xfrm flipV="1">
            <a:off x="4235767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FE38CE-54B5-DB43-8CC6-A6C1D136CE56}"/>
              </a:ext>
            </a:extLst>
          </p:cNvPr>
          <p:cNvCxnSpPr/>
          <p:nvPr/>
        </p:nvCxnSpPr>
        <p:spPr>
          <a:xfrm flipV="1">
            <a:off x="4546600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FF213A-D24E-6F49-864E-495BFDD866BA}"/>
              </a:ext>
            </a:extLst>
          </p:cNvPr>
          <p:cNvCxnSpPr/>
          <p:nvPr/>
        </p:nvCxnSpPr>
        <p:spPr>
          <a:xfrm flipV="1">
            <a:off x="5479102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50C20A-DDD4-184A-8753-799238EF8D1B}"/>
              </a:ext>
            </a:extLst>
          </p:cNvPr>
          <p:cNvCxnSpPr/>
          <p:nvPr/>
        </p:nvCxnSpPr>
        <p:spPr>
          <a:xfrm flipV="1">
            <a:off x="4857433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DBFE96-1563-EE45-9AC3-56D07AE80910}"/>
              </a:ext>
            </a:extLst>
          </p:cNvPr>
          <p:cNvCxnSpPr/>
          <p:nvPr/>
        </p:nvCxnSpPr>
        <p:spPr>
          <a:xfrm flipV="1">
            <a:off x="5168266" y="4603203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74F58F-EA52-5C4A-A50C-14A20B808F63}"/>
              </a:ext>
            </a:extLst>
          </p:cNvPr>
          <p:cNvCxnSpPr/>
          <p:nvPr/>
        </p:nvCxnSpPr>
        <p:spPr>
          <a:xfrm flipV="1">
            <a:off x="3941767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F1EAA1-EB32-494D-8AA8-4AB13D6E2022}"/>
              </a:ext>
            </a:extLst>
          </p:cNvPr>
          <p:cNvCxnSpPr/>
          <p:nvPr/>
        </p:nvCxnSpPr>
        <p:spPr>
          <a:xfrm flipV="1">
            <a:off x="3630934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EC5F29-4639-914F-BA8E-FC363B463F54}"/>
              </a:ext>
            </a:extLst>
          </p:cNvPr>
          <p:cNvCxnSpPr/>
          <p:nvPr/>
        </p:nvCxnSpPr>
        <p:spPr>
          <a:xfrm flipV="1">
            <a:off x="4252600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5F0D6A-29FB-0044-9439-0F2C5BAAB203}"/>
              </a:ext>
            </a:extLst>
          </p:cNvPr>
          <p:cNvCxnSpPr/>
          <p:nvPr/>
        </p:nvCxnSpPr>
        <p:spPr>
          <a:xfrm flipV="1">
            <a:off x="4563433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AA23AC-8F30-8942-AF70-897315D574DB}"/>
              </a:ext>
            </a:extLst>
          </p:cNvPr>
          <p:cNvCxnSpPr/>
          <p:nvPr/>
        </p:nvCxnSpPr>
        <p:spPr>
          <a:xfrm flipV="1">
            <a:off x="5495935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E29E970-41F4-F24F-BF23-832287D08627}"/>
              </a:ext>
            </a:extLst>
          </p:cNvPr>
          <p:cNvCxnSpPr/>
          <p:nvPr/>
        </p:nvCxnSpPr>
        <p:spPr>
          <a:xfrm flipV="1">
            <a:off x="4874266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5E090A-45F2-C64C-9257-7E68FC1CD553}"/>
              </a:ext>
            </a:extLst>
          </p:cNvPr>
          <p:cNvCxnSpPr/>
          <p:nvPr/>
        </p:nvCxnSpPr>
        <p:spPr>
          <a:xfrm flipV="1">
            <a:off x="5185099" y="3194050"/>
            <a:ext cx="0" cy="52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8F33EB3-27F0-0445-89D2-E34049119E25}"/>
              </a:ext>
            </a:extLst>
          </p:cNvPr>
          <p:cNvCxnSpPr/>
          <p:nvPr/>
        </p:nvCxnSpPr>
        <p:spPr>
          <a:xfrm flipV="1">
            <a:off x="4572000" y="1816647"/>
            <a:ext cx="0" cy="520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79A02F5-01A0-D241-A70D-4BBD296BAF24}"/>
              </a:ext>
            </a:extLst>
          </p:cNvPr>
          <p:cNvSpPr/>
          <p:nvPr/>
        </p:nvSpPr>
        <p:spPr>
          <a:xfrm>
            <a:off x="3322510" y="1316585"/>
            <a:ext cx="2562824" cy="50006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D(G(z))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9BE043-EBF2-4646-AEAD-3D9598D8BB20}"/>
              </a:ext>
            </a:extLst>
          </p:cNvPr>
          <p:cNvCxnSpPr>
            <a:cxnSpLocks/>
          </p:cNvCxnSpPr>
          <p:nvPr/>
        </p:nvCxnSpPr>
        <p:spPr>
          <a:xfrm flipH="1">
            <a:off x="5885334" y="2495003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A430BE2-4D95-4748-9167-3EB4F526C092}"/>
              </a:ext>
            </a:extLst>
          </p:cNvPr>
          <p:cNvSpPr/>
          <p:nvPr/>
        </p:nvSpPr>
        <p:spPr>
          <a:xfrm>
            <a:off x="6677820" y="2474814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/>
              <a:t>x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9DCD5FB-2596-D846-99B8-B54495EAF58E}"/>
              </a:ext>
            </a:extLst>
          </p:cNvPr>
          <p:cNvCxnSpPr>
            <a:cxnSpLocks/>
          </p:cNvCxnSpPr>
          <p:nvPr/>
        </p:nvCxnSpPr>
        <p:spPr>
          <a:xfrm flipH="1">
            <a:off x="5885334" y="2705647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FE87C4B-09A2-D343-AB6C-7D152515D53D}"/>
              </a:ext>
            </a:extLst>
          </p:cNvPr>
          <p:cNvCxnSpPr>
            <a:cxnSpLocks/>
          </p:cNvCxnSpPr>
          <p:nvPr/>
        </p:nvCxnSpPr>
        <p:spPr>
          <a:xfrm flipH="1">
            <a:off x="5885334" y="2882353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BC16F3-7A15-A949-B25E-C1077B479D11}"/>
              </a:ext>
            </a:extLst>
          </p:cNvPr>
          <p:cNvCxnSpPr>
            <a:cxnSpLocks/>
          </p:cNvCxnSpPr>
          <p:nvPr/>
        </p:nvCxnSpPr>
        <p:spPr>
          <a:xfrm flipH="1">
            <a:off x="5885334" y="3092997"/>
            <a:ext cx="682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50C79F-B559-484B-BDD3-16783619074D}"/>
                  </a:ext>
                </a:extLst>
              </p:cNvPr>
              <p:cNvSpPr txBox="1"/>
              <p:nvPr/>
            </p:nvSpPr>
            <p:spPr>
              <a:xfrm>
                <a:off x="457200" y="2495003"/>
                <a:ext cx="25697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“Cost”: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250C79F-B559-484B-BDD3-167836190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495003"/>
                <a:ext cx="2569742" cy="461665"/>
              </a:xfrm>
              <a:prstGeom prst="rect">
                <a:avLst/>
              </a:prstGeom>
              <a:blipFill>
                <a:blip r:embed="rId2"/>
                <a:stretch>
                  <a:fillRect l="-3960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2DBFB4-360D-3A4A-A5C6-84A54DB2E307}"/>
                  </a:ext>
                </a:extLst>
              </p:cNvPr>
              <p:cNvSpPr txBox="1"/>
              <p:nvPr/>
            </p:nvSpPr>
            <p:spPr>
              <a:xfrm>
                <a:off x="179720" y="3901333"/>
                <a:ext cx="3124702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2060"/>
                    </a:solidFill>
                  </a:rPr>
                  <a:t>“Cost”: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12DBFB4-360D-3A4A-A5C6-84A54DB2E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20" y="3901333"/>
                <a:ext cx="3124702" cy="509178"/>
              </a:xfrm>
              <a:prstGeom prst="rect">
                <a:avLst/>
              </a:prstGeom>
              <a:blipFill>
                <a:blip r:embed="rId3"/>
                <a:stretch>
                  <a:fillRect l="-2834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517381-EE1C-7B46-AC80-546C6E20FB31}"/>
                  </a:ext>
                </a:extLst>
              </p14:cNvPr>
              <p14:cNvContentPartPr/>
              <p14:nvPr/>
            </p14:nvContentPartPr>
            <p14:xfrm>
              <a:off x="640080" y="1287000"/>
              <a:ext cx="6640560" cy="335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517381-EE1C-7B46-AC80-546C6E20FB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880" y="1270800"/>
                <a:ext cx="6672960" cy="33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B4D3-ED84-144B-B56A-D88C3D48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6CCC-847F-A74D-9481-A6198CDE7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you formulate training of such a network as an optimization problem.</a:t>
            </a:r>
          </a:p>
          <a:p>
            <a:endParaRPr lang="en-US" dirty="0"/>
          </a:p>
          <a:p>
            <a:pPr lvl="1"/>
            <a:r>
              <a:rPr lang="en-US" dirty="0"/>
              <a:t>What’s the cost?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How would you optimize it?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is the desired solution?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E032B2-D1AA-7147-B9B9-55F55443E4F9}"/>
                  </a:ext>
                </a:extLst>
              </p14:cNvPr>
              <p14:cNvContentPartPr/>
              <p14:nvPr/>
            </p14:nvContentPartPr>
            <p14:xfrm>
              <a:off x="586440" y="2265840"/>
              <a:ext cx="5762520" cy="2726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E032B2-D1AA-7147-B9B9-55F55443E4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240" y="2249640"/>
                <a:ext cx="5794920" cy="27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500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F016-A3F1-C648-BA3E-8C2ACE53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Competing Cost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BC091A-0EAE-1946-AA87-46A02E2CAB54}"/>
                  </a:ext>
                </a:extLst>
              </p:cNvPr>
              <p:cNvSpPr txBox="1"/>
              <p:nvPr/>
            </p:nvSpPr>
            <p:spPr>
              <a:xfrm>
                <a:off x="155169" y="1797886"/>
                <a:ext cx="8798331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BC091A-0EAE-1946-AA87-46A02E2CA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9" y="1797886"/>
                <a:ext cx="8798331" cy="645048"/>
              </a:xfrm>
              <a:prstGeom prst="rect">
                <a:avLst/>
              </a:prstGeom>
              <a:blipFill>
                <a:blip r:embed="rId2"/>
                <a:stretch>
                  <a:fillRect l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F86B3-0A98-D64F-BCB2-07385E38CFE3}"/>
                  </a:ext>
                </a:extLst>
              </p:cNvPr>
              <p:cNvSpPr txBox="1"/>
              <p:nvPr/>
            </p:nvSpPr>
            <p:spPr>
              <a:xfrm>
                <a:off x="155170" y="2572092"/>
                <a:ext cx="1827478" cy="47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F86B3-0A98-D64F-BCB2-07385E38C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0" y="2572092"/>
                <a:ext cx="1827478" cy="476990"/>
              </a:xfrm>
              <a:prstGeom prst="rect">
                <a:avLst/>
              </a:prstGeom>
              <a:blipFill>
                <a:blip r:embed="rId3"/>
                <a:stretch>
                  <a:fillRect l="-2778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E7DB8-DFB2-5441-977F-2AC7E4B8D4F7}"/>
                  </a:ext>
                </a:extLst>
              </p:cNvPr>
              <p:cNvSpPr txBox="1"/>
              <p:nvPr/>
            </p:nvSpPr>
            <p:spPr>
              <a:xfrm>
                <a:off x="155168" y="3790211"/>
                <a:ext cx="8798331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6E7DB8-DFB2-5441-977F-2AC7E4B8D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68" y="3790211"/>
                <a:ext cx="8798331" cy="613886"/>
              </a:xfrm>
              <a:prstGeom prst="rect">
                <a:avLst/>
              </a:prstGeom>
              <a:blipFill>
                <a:blip r:embed="rId4"/>
                <a:stretch>
                  <a:fillRect l="-577" t="-102000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8627-85B9-1542-812B-7E5307C3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8C3CEB-C24F-4B48-AE0B-3C05FD8FF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assume that we optimize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every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What would be the optimal strategy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? </a:t>
                </a:r>
              </a:p>
              <a:p>
                <a:endParaRPr lang="en-US" dirty="0"/>
              </a:p>
              <a:p>
                <a:r>
                  <a:rPr lang="en-US" dirty="0"/>
                  <a:t>What assumptions are needed?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8C3CEB-C24F-4B48-AE0B-3C05FD8FF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735A0-B73B-6B42-8049-EA1B372B0D90}"/>
                  </a:ext>
                </a:extLst>
              </p:cNvPr>
              <p:cNvSpPr txBox="1"/>
              <p:nvPr/>
            </p:nvSpPr>
            <p:spPr>
              <a:xfrm>
                <a:off x="172834" y="4793511"/>
                <a:ext cx="8798331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𝑑𝑥</m:t>
                            </m:r>
                          </m:e>
                        </m:func>
                      </m:e>
                    </m:nary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func>
                      <m:func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F735A0-B73B-6B42-8049-EA1B372B0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34" y="4793511"/>
                <a:ext cx="8798331" cy="613886"/>
              </a:xfrm>
              <a:prstGeom prst="rect">
                <a:avLst/>
              </a:prstGeom>
              <a:blipFill>
                <a:blip r:embed="rId3"/>
                <a:stretch>
                  <a:fillRect l="-433" t="-104000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804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151B-61E8-9E4D-BE1F-5D4255920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412B4-A34D-7341-AB50-6F379A1D8397}"/>
                  </a:ext>
                </a:extLst>
              </p:cNvPr>
              <p:cNvSpPr txBox="1"/>
              <p:nvPr/>
            </p:nvSpPr>
            <p:spPr>
              <a:xfrm>
                <a:off x="1684135" y="2040003"/>
                <a:ext cx="4792866" cy="787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8412B4-A34D-7341-AB50-6F379A1D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35" y="2040003"/>
                <a:ext cx="4792866" cy="787267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E7E6A0-9CC7-C945-A04B-DE0DE1F12596}"/>
                  </a:ext>
                </a:extLst>
              </p:cNvPr>
              <p:cNvSpPr/>
              <p:nvPr/>
            </p:nvSpPr>
            <p:spPr>
              <a:xfrm>
                <a:off x="261734" y="1125250"/>
                <a:ext cx="457200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3200" dirty="0">
                    <a:solidFill>
                      <a:prstClr val="black"/>
                    </a:solidFill>
                  </a:rPr>
                  <a:t>Optimal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is 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E7E6A0-9CC7-C945-A04B-DE0DE1F12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4" y="1125250"/>
                <a:ext cx="4572000" cy="584775"/>
              </a:xfrm>
              <a:prstGeom prst="rect">
                <a:avLst/>
              </a:prstGeom>
              <a:blipFill>
                <a:blip r:embed="rId3"/>
                <a:stretch>
                  <a:fillRect l="-3324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8FB735-E869-C445-92E0-BC3A88E808D8}"/>
                  </a:ext>
                </a:extLst>
              </p:cNvPr>
              <p:cNvSpPr/>
              <p:nvPr/>
            </p:nvSpPr>
            <p:spPr>
              <a:xfrm>
                <a:off x="261734" y="3563650"/>
                <a:ext cx="842506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ct val="20000"/>
                  </a:spcBef>
                </a:pPr>
                <a:r>
                  <a:rPr lang="en-US" sz="3200" dirty="0">
                    <a:solidFill>
                      <a:prstClr val="black"/>
                    </a:solidFill>
                  </a:rPr>
                  <a:t>Assumption: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are nonzero everywhere 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8FB735-E869-C445-92E0-BC3A88E80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4" y="3563650"/>
                <a:ext cx="8425066" cy="1077218"/>
              </a:xfrm>
              <a:prstGeom prst="rect">
                <a:avLst/>
              </a:prstGeom>
              <a:blipFill>
                <a:blip r:embed="rId4"/>
                <a:stretch>
                  <a:fillRect l="-1807" t="-7059" b="-1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91AE1F-6015-7843-9DA9-08F076EAAE10}"/>
                  </a:ext>
                </a:extLst>
              </p:cNvPr>
              <p:cNvSpPr/>
              <p:nvPr/>
            </p:nvSpPr>
            <p:spPr>
              <a:xfrm>
                <a:off x="261734" y="4871818"/>
                <a:ext cx="6977266" cy="13247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prstClr val="black"/>
                    </a:solidFill>
                  </a:rPr>
                  <a:t>Equilibrium: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prstClr val="black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91AE1F-6015-7843-9DA9-08F076EAA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4" y="4871818"/>
                <a:ext cx="6977266" cy="1324786"/>
              </a:xfrm>
              <a:prstGeom prst="rect">
                <a:avLst/>
              </a:prstGeom>
              <a:blipFill>
                <a:blip r:embed="rId5"/>
                <a:stretch>
                  <a:fillRect l="-2182" t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32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DFF32-692D-9347-96D4-1AAC473A4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B3ED-ED93-C242-A6EE-F22621258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2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0DA5-DA49-604B-AFDB-9304072C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-&gt; Supervised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903B36-3D89-FF45-9C62-CC37B1CF6EAF}"/>
              </a:ext>
            </a:extLst>
          </p:cNvPr>
          <p:cNvSpPr/>
          <p:nvPr/>
        </p:nvSpPr>
        <p:spPr>
          <a:xfrm>
            <a:off x="1881283" y="2480004"/>
            <a:ext cx="5726017" cy="1505976"/>
          </a:xfrm>
          <a:custGeom>
            <a:avLst/>
            <a:gdLst>
              <a:gd name="connsiteX0" fmla="*/ 0 w 6832600"/>
              <a:gd name="connsiteY0" fmla="*/ 1304090 h 1505976"/>
              <a:gd name="connsiteX1" fmla="*/ 1295400 w 6832600"/>
              <a:gd name="connsiteY1" fmla="*/ 1177090 h 1505976"/>
              <a:gd name="connsiteX2" fmla="*/ 2870200 w 6832600"/>
              <a:gd name="connsiteY2" fmla="*/ 173790 h 1505976"/>
              <a:gd name="connsiteX3" fmla="*/ 4127500 w 6832600"/>
              <a:gd name="connsiteY3" fmla="*/ 110290 h 1505976"/>
              <a:gd name="connsiteX4" fmla="*/ 5321300 w 6832600"/>
              <a:gd name="connsiteY4" fmla="*/ 1304090 h 1505976"/>
              <a:gd name="connsiteX5" fmla="*/ 6832600 w 6832600"/>
              <a:gd name="connsiteY5" fmla="*/ 1494590 h 150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2600" h="1505976">
                <a:moveTo>
                  <a:pt x="0" y="1304090"/>
                </a:moveTo>
                <a:cubicBezTo>
                  <a:pt x="408516" y="1334781"/>
                  <a:pt x="817033" y="1365473"/>
                  <a:pt x="1295400" y="1177090"/>
                </a:cubicBezTo>
                <a:cubicBezTo>
                  <a:pt x="1773767" y="988707"/>
                  <a:pt x="2398183" y="351590"/>
                  <a:pt x="2870200" y="173790"/>
                </a:cubicBezTo>
                <a:cubicBezTo>
                  <a:pt x="3342217" y="-4010"/>
                  <a:pt x="3718983" y="-78093"/>
                  <a:pt x="4127500" y="110290"/>
                </a:cubicBezTo>
                <a:cubicBezTo>
                  <a:pt x="4536017" y="298673"/>
                  <a:pt x="4870450" y="1073373"/>
                  <a:pt x="5321300" y="1304090"/>
                </a:cubicBezTo>
                <a:cubicBezTo>
                  <a:pt x="5772150" y="1534807"/>
                  <a:pt x="6302375" y="1514698"/>
                  <a:pt x="6832600" y="1494590"/>
                </a:cubicBezTo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3676D70-F3A8-464A-85CA-FED053F63BC9}"/>
              </a:ext>
            </a:extLst>
          </p:cNvPr>
          <p:cNvSpPr/>
          <p:nvPr/>
        </p:nvSpPr>
        <p:spPr>
          <a:xfrm>
            <a:off x="1881283" y="1943100"/>
            <a:ext cx="5192617" cy="2042880"/>
          </a:xfrm>
          <a:custGeom>
            <a:avLst/>
            <a:gdLst>
              <a:gd name="connsiteX0" fmla="*/ 0 w 6832600"/>
              <a:gd name="connsiteY0" fmla="*/ 1304090 h 1505976"/>
              <a:gd name="connsiteX1" fmla="*/ 1295400 w 6832600"/>
              <a:gd name="connsiteY1" fmla="*/ 1177090 h 1505976"/>
              <a:gd name="connsiteX2" fmla="*/ 2870200 w 6832600"/>
              <a:gd name="connsiteY2" fmla="*/ 173790 h 1505976"/>
              <a:gd name="connsiteX3" fmla="*/ 4127500 w 6832600"/>
              <a:gd name="connsiteY3" fmla="*/ 110290 h 1505976"/>
              <a:gd name="connsiteX4" fmla="*/ 5321300 w 6832600"/>
              <a:gd name="connsiteY4" fmla="*/ 1304090 h 1505976"/>
              <a:gd name="connsiteX5" fmla="*/ 6832600 w 6832600"/>
              <a:gd name="connsiteY5" fmla="*/ 1494590 h 150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2600" h="1505976">
                <a:moveTo>
                  <a:pt x="0" y="1304090"/>
                </a:moveTo>
                <a:cubicBezTo>
                  <a:pt x="408516" y="1334781"/>
                  <a:pt x="817033" y="1365473"/>
                  <a:pt x="1295400" y="1177090"/>
                </a:cubicBezTo>
                <a:cubicBezTo>
                  <a:pt x="1773767" y="988707"/>
                  <a:pt x="2398183" y="351590"/>
                  <a:pt x="2870200" y="173790"/>
                </a:cubicBezTo>
                <a:cubicBezTo>
                  <a:pt x="3342217" y="-4010"/>
                  <a:pt x="3718983" y="-78093"/>
                  <a:pt x="4127500" y="110290"/>
                </a:cubicBezTo>
                <a:cubicBezTo>
                  <a:pt x="4536017" y="298673"/>
                  <a:pt x="4870450" y="1073373"/>
                  <a:pt x="5321300" y="1304090"/>
                </a:cubicBezTo>
                <a:cubicBezTo>
                  <a:pt x="5772150" y="1534807"/>
                  <a:pt x="6302375" y="1514698"/>
                  <a:pt x="6832600" y="149459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21FC5-9590-7E48-A060-ED865134C1D2}"/>
              </a:ext>
            </a:extLst>
          </p:cNvPr>
          <p:cNvSpPr txBox="1"/>
          <p:nvPr/>
        </p:nvSpPr>
        <p:spPr>
          <a:xfrm>
            <a:off x="5219700" y="1842220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6D32BC-550C-554F-ACA0-CD19B8004C3C}"/>
              </a:ext>
            </a:extLst>
          </p:cNvPr>
          <p:cNvSpPr txBox="1"/>
          <p:nvPr/>
        </p:nvSpPr>
        <p:spPr>
          <a:xfrm>
            <a:off x="6019800" y="304832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Model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34BFBE1-52D8-6B4B-88C1-D2C52CAFA88C}"/>
              </a:ext>
            </a:extLst>
          </p:cNvPr>
          <p:cNvSpPr/>
          <p:nvPr/>
        </p:nvSpPr>
        <p:spPr>
          <a:xfrm>
            <a:off x="1943100" y="2520777"/>
            <a:ext cx="5410200" cy="1506579"/>
          </a:xfrm>
          <a:custGeom>
            <a:avLst/>
            <a:gdLst>
              <a:gd name="connsiteX0" fmla="*/ 0 w 5410200"/>
              <a:gd name="connsiteY0" fmla="*/ 44623 h 1506579"/>
              <a:gd name="connsiteX1" fmla="*/ 1752600 w 5410200"/>
              <a:gd name="connsiteY1" fmla="*/ 70023 h 1506579"/>
              <a:gd name="connsiteX2" fmla="*/ 3149600 w 5410200"/>
              <a:gd name="connsiteY2" fmla="*/ 705023 h 1506579"/>
              <a:gd name="connsiteX3" fmla="*/ 3873500 w 5410200"/>
              <a:gd name="connsiteY3" fmla="*/ 1162223 h 1506579"/>
              <a:gd name="connsiteX4" fmla="*/ 4318000 w 5410200"/>
              <a:gd name="connsiteY4" fmla="*/ 1454323 h 1506579"/>
              <a:gd name="connsiteX5" fmla="*/ 5410200 w 5410200"/>
              <a:gd name="connsiteY5" fmla="*/ 1505123 h 150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0200" h="1506579">
                <a:moveTo>
                  <a:pt x="0" y="44623"/>
                </a:moveTo>
                <a:cubicBezTo>
                  <a:pt x="613833" y="2289"/>
                  <a:pt x="1227667" y="-40044"/>
                  <a:pt x="1752600" y="70023"/>
                </a:cubicBezTo>
                <a:cubicBezTo>
                  <a:pt x="2277533" y="180090"/>
                  <a:pt x="2796117" y="522990"/>
                  <a:pt x="3149600" y="705023"/>
                </a:cubicBezTo>
                <a:cubicBezTo>
                  <a:pt x="3503083" y="887056"/>
                  <a:pt x="3678767" y="1037340"/>
                  <a:pt x="3873500" y="1162223"/>
                </a:cubicBezTo>
                <a:cubicBezTo>
                  <a:pt x="4068233" y="1287106"/>
                  <a:pt x="4061883" y="1397173"/>
                  <a:pt x="4318000" y="1454323"/>
                </a:cubicBezTo>
                <a:cubicBezTo>
                  <a:pt x="4574117" y="1511473"/>
                  <a:pt x="4992158" y="1508298"/>
                  <a:pt x="5410200" y="150512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B23543-D300-D143-85E7-8BDE61662194}"/>
              </a:ext>
            </a:extLst>
          </p:cNvPr>
          <p:cNvSpPr txBox="1"/>
          <p:nvPr/>
        </p:nvSpPr>
        <p:spPr>
          <a:xfrm>
            <a:off x="1881283" y="2057491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Discriminator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2534A-91B5-D84E-9F7D-53D40113E10F}"/>
              </a:ext>
            </a:extLst>
          </p:cNvPr>
          <p:cNvSpPr txBox="1"/>
          <p:nvPr/>
        </p:nvSpPr>
        <p:spPr>
          <a:xfrm>
            <a:off x="457200" y="4522884"/>
            <a:ext cx="85623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GANs, the fact that the discriminator learns an approximation of the </a:t>
            </a:r>
          </a:p>
          <a:p>
            <a:r>
              <a:rPr lang="en-US" sz="2000" dirty="0"/>
              <a:t>ratio </a:t>
            </a:r>
            <a:r>
              <a:rPr lang="en-US" sz="2000" dirty="0" err="1"/>
              <a:t>p</a:t>
            </a:r>
            <a:r>
              <a:rPr lang="en-US" sz="2000" baseline="-25000" dirty="0" err="1"/>
              <a:t>data</a:t>
            </a:r>
            <a:r>
              <a:rPr lang="en-US" sz="2000" dirty="0"/>
              <a:t>(x)/</a:t>
            </a:r>
            <a:r>
              <a:rPr lang="en-US" sz="2000" dirty="0" err="1"/>
              <a:t>p</a:t>
            </a:r>
            <a:r>
              <a:rPr lang="en-US" sz="2000" baseline="-25000" dirty="0" err="1"/>
              <a:t>model</a:t>
            </a:r>
            <a:r>
              <a:rPr lang="en-US" sz="2000" dirty="0"/>
              <a:t>(x) is the key insight that allows it to work and makes</a:t>
            </a:r>
          </a:p>
          <a:p>
            <a:r>
              <a:rPr lang="en-US" sz="2000" dirty="0"/>
              <a:t> it distinctly different from other generative models that learn </a:t>
            </a:r>
            <a:r>
              <a:rPr lang="en-US" sz="2000" dirty="0" err="1"/>
              <a:t>p</a:t>
            </a:r>
            <a:r>
              <a:rPr lang="en-US" sz="2000" baseline="-25000" dirty="0" err="1"/>
              <a:t>model</a:t>
            </a:r>
            <a:r>
              <a:rPr lang="en-US" sz="2000" dirty="0"/>
              <a:t> (x) directly</a:t>
            </a:r>
          </a:p>
          <a:p>
            <a:r>
              <a:rPr lang="en-US" sz="2000" dirty="0"/>
              <a:t> (or indirectly via latent variable models).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019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335486" cy="3726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4E9FC-BA99-504C-A8B1-B85276BE32FA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This Lecture: </a:t>
            </a:r>
          </a:p>
          <a:p>
            <a:r>
              <a:rPr lang="en-US" sz="4400" dirty="0"/>
              <a:t>Generative Models and Adversaries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8B4B0-7E89-2045-A06E-56E8794F7765}"/>
              </a:ext>
            </a:extLst>
          </p:cNvPr>
          <p:cNvSpPr txBox="1">
            <a:spLocks/>
          </p:cNvSpPr>
          <p:nvPr/>
        </p:nvSpPr>
        <p:spPr>
          <a:xfrm>
            <a:off x="609601" y="1752600"/>
            <a:ext cx="7286170" cy="372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Variational </a:t>
            </a:r>
            <a:r>
              <a:rPr lang="en-US" dirty="0" err="1"/>
              <a:t>AutoEncoder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Generative Adversarial Models</a:t>
            </a:r>
          </a:p>
          <a:p>
            <a:pPr lvl="1"/>
            <a:r>
              <a:rPr lang="en-US" dirty="0"/>
              <a:t>Generator</a:t>
            </a:r>
          </a:p>
          <a:p>
            <a:pPr lvl="1"/>
            <a:r>
              <a:rPr lang="en-US" dirty="0"/>
              <a:t>Discriminator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5CE56A-B0FF-494B-A892-E1D0A3167294}"/>
                  </a:ext>
                </a:extLst>
              </p14:cNvPr>
              <p14:cNvContentPartPr/>
              <p14:nvPr/>
            </p14:nvContentPartPr>
            <p14:xfrm>
              <a:off x="1166400" y="2001240"/>
              <a:ext cx="6928920" cy="1548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5CE56A-B0FF-494B-A892-E1D0A3167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200" y="1985040"/>
                <a:ext cx="6961320" cy="15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813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7EE7-1047-A640-ACFD-6BC4F7AC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Minimax Game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41FC9-4B26-2842-AFA1-190948AB2CE3}"/>
                  </a:ext>
                </a:extLst>
              </p:cNvPr>
              <p:cNvSpPr txBox="1"/>
              <p:nvPr/>
            </p:nvSpPr>
            <p:spPr>
              <a:xfrm>
                <a:off x="306184" y="1663700"/>
                <a:ext cx="8659871" cy="7496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𝑑𝑎𝑡𝑎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~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𝑚𝑜𝑑𝑒𝑙</m:t>
                                          </m:r>
                                        </m:sub>
                                      </m:sSub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(1−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5541FC9-4B26-2842-AFA1-190948AB2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84" y="1663700"/>
                <a:ext cx="8659871" cy="749692"/>
              </a:xfrm>
              <a:prstGeom prst="rect">
                <a:avLst/>
              </a:prstGeom>
              <a:blipFill>
                <a:blip r:embed="rId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BAA694A-F162-5F48-8BCB-429A4FE07DE1}"/>
              </a:ext>
            </a:extLst>
          </p:cNvPr>
          <p:cNvSpPr txBox="1"/>
          <p:nvPr/>
        </p:nvSpPr>
        <p:spPr>
          <a:xfrm>
            <a:off x="306184" y="3429000"/>
            <a:ext cx="74997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Saddle point in the parameter space (Nash </a:t>
            </a:r>
            <a:r>
              <a:rPr lang="en-US" sz="2400" dirty="0" err="1"/>
              <a:t>Equillibrium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Similar to solution of Jensen-Shannon Divergence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6753A-3D64-6243-86E1-230FF7BEEA2D}"/>
              </a:ext>
            </a:extLst>
          </p:cNvPr>
          <p:cNvSpPr txBox="1"/>
          <p:nvPr/>
        </p:nvSpPr>
        <p:spPr>
          <a:xfrm>
            <a:off x="2444044" y="2413392"/>
            <a:ext cx="219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Discriminator output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for real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8FA10-A963-374C-9C78-E9D6A57FA052}"/>
              </a:ext>
            </a:extLst>
          </p:cNvPr>
          <p:cNvSpPr txBox="1"/>
          <p:nvPr/>
        </p:nvSpPr>
        <p:spPr>
          <a:xfrm>
            <a:off x="6645741" y="2413392"/>
            <a:ext cx="2192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Discriminator output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for generated data</a:t>
            </a:r>
          </a:p>
        </p:txBody>
      </p:sp>
    </p:spTree>
    <p:extLst>
      <p:ext uri="{BB962C8B-B14F-4D97-AF65-F5344CB8AC3E}">
        <p14:creationId xmlns:p14="http://schemas.microsoft.com/office/powerpoint/2010/main" val="36912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0917-B865-7244-BE66-802745FA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1718B0-4FB9-344A-8376-79548636D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How would a pseudo code for GAN training look like? </a:t>
            </a:r>
          </a:p>
          <a:p>
            <a:endParaRPr lang="en-US" dirty="0"/>
          </a:p>
          <a:p>
            <a:pPr lvl="1"/>
            <a:r>
              <a:rPr lang="en-US" dirty="0"/>
              <a:t>Can you think of some variations?</a:t>
            </a:r>
          </a:p>
        </p:txBody>
      </p:sp>
    </p:spTree>
    <p:extLst>
      <p:ext uri="{BB962C8B-B14F-4D97-AF65-F5344CB8AC3E}">
        <p14:creationId xmlns:p14="http://schemas.microsoft.com/office/powerpoint/2010/main" val="3959444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97EF-0BD0-B949-8BAA-994EA77B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2" y="455949"/>
            <a:ext cx="8333509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</a:t>
            </a:r>
            <a:br>
              <a:rPr lang="en-US" dirty="0"/>
            </a:br>
            <a:r>
              <a:rPr lang="en-US" dirty="0"/>
              <a:t>Putting it All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5BED-667C-B448-BAC7-D6C0479D85DC}"/>
              </a:ext>
            </a:extLst>
          </p:cNvPr>
          <p:cNvSpPr/>
          <p:nvPr/>
        </p:nvSpPr>
        <p:spPr>
          <a:xfrm>
            <a:off x="2090708" y="185466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093BD-9C2A-B34A-ACF2-1B270C0618C5}"/>
              </a:ext>
            </a:extLst>
          </p:cNvPr>
          <p:cNvSpPr/>
          <p:nvPr/>
        </p:nvSpPr>
        <p:spPr>
          <a:xfrm>
            <a:off x="457200" y="2139950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EC0959-CC01-AA40-BE2A-27ED253F5106}"/>
              </a:ext>
            </a:extLst>
          </p:cNvPr>
          <p:cNvCxnSpPr>
            <a:cxnSpLocks/>
          </p:cNvCxnSpPr>
          <p:nvPr/>
        </p:nvCxnSpPr>
        <p:spPr>
          <a:xfrm>
            <a:off x="1130844" y="3432123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74751B-EEEE-7343-886F-85F7599869A9}"/>
              </a:ext>
            </a:extLst>
          </p:cNvPr>
          <p:cNvSpPr/>
          <p:nvPr/>
        </p:nvSpPr>
        <p:spPr>
          <a:xfrm>
            <a:off x="977726" y="2938781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C6494-8A77-E44E-ACC3-B320E1B243DD}"/>
              </a:ext>
            </a:extLst>
          </p:cNvPr>
          <p:cNvSpPr/>
          <p:nvPr/>
        </p:nvSpPr>
        <p:spPr>
          <a:xfrm>
            <a:off x="2090708" y="3866026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/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/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F34B4-19E3-1D41-A7E7-0A52EF7C9140}"/>
              </a:ext>
            </a:extLst>
          </p:cNvPr>
          <p:cNvCxnSpPr>
            <a:cxnSpLocks/>
          </p:cNvCxnSpPr>
          <p:nvPr/>
        </p:nvCxnSpPr>
        <p:spPr>
          <a:xfrm flipV="1">
            <a:off x="1132908" y="2387365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D5656C-5590-D74D-A946-626FDF0E9970}"/>
              </a:ext>
            </a:extLst>
          </p:cNvPr>
          <p:cNvCxnSpPr>
            <a:cxnSpLocks/>
          </p:cNvCxnSpPr>
          <p:nvPr/>
        </p:nvCxnSpPr>
        <p:spPr>
          <a:xfrm flipV="1">
            <a:off x="2669729" y="376474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D45D7-DA59-9B47-B888-04C724FA062D}"/>
              </a:ext>
            </a:extLst>
          </p:cNvPr>
          <p:cNvCxnSpPr>
            <a:cxnSpLocks/>
          </p:cNvCxnSpPr>
          <p:nvPr/>
        </p:nvCxnSpPr>
        <p:spPr>
          <a:xfrm>
            <a:off x="2687230" y="222293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/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Sample </a:t>
                </a:r>
                <a:r>
                  <a:rPr lang="en-US" b="1" dirty="0">
                    <a:solidFill>
                      <a:srgbClr val="0432FF"/>
                    </a:solidFill>
                  </a:rPr>
                  <a:t>z</a:t>
                </a:r>
                <a:r>
                  <a:rPr lang="en-US" dirty="0">
                    <a:solidFill>
                      <a:srgbClr val="0432FF"/>
                    </a:solidFill>
                  </a:rPr>
                  <a:t> from</a:t>
                </a:r>
              </a:p>
              <a:p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,</a:t>
                </a:r>
                <a:r>
                  <a:rPr lang="en-US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  <a:blipFill>
                <a:blip r:embed="rId4"/>
                <a:stretch>
                  <a:fillRect l="-2516" t="-1754" r="-188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/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C549432-4769-1041-88AD-129E9E0DAC32}"/>
              </a:ext>
            </a:extLst>
          </p:cNvPr>
          <p:cNvSpPr/>
          <p:nvPr/>
        </p:nvSpPr>
        <p:spPr>
          <a:xfrm>
            <a:off x="5444921" y="2105954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46424D-F4C0-2F44-9C7F-A6EAEDEE8098}"/>
              </a:ext>
            </a:extLst>
          </p:cNvPr>
          <p:cNvCxnSpPr>
            <a:cxnSpLocks/>
          </p:cNvCxnSpPr>
          <p:nvPr/>
        </p:nvCxnSpPr>
        <p:spPr>
          <a:xfrm>
            <a:off x="4485057" y="3683408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D403F-6E00-F442-9C68-6EF918A3696B}"/>
              </a:ext>
            </a:extLst>
          </p:cNvPr>
          <p:cNvSpPr/>
          <p:nvPr/>
        </p:nvSpPr>
        <p:spPr>
          <a:xfrm>
            <a:off x="5444921" y="4117311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E372B-37C9-984E-AD78-2CCB39C558BD}"/>
              </a:ext>
            </a:extLst>
          </p:cNvPr>
          <p:cNvCxnSpPr>
            <a:cxnSpLocks/>
          </p:cNvCxnSpPr>
          <p:nvPr/>
        </p:nvCxnSpPr>
        <p:spPr>
          <a:xfrm flipV="1">
            <a:off x="4485057" y="2583811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/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/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86E2D-B723-FE46-A344-8EE2CEED0DA7}"/>
              </a:ext>
            </a:extLst>
          </p:cNvPr>
          <p:cNvCxnSpPr>
            <a:cxnSpLocks/>
          </p:cNvCxnSpPr>
          <p:nvPr/>
        </p:nvCxnSpPr>
        <p:spPr>
          <a:xfrm flipV="1">
            <a:off x="6078695" y="401149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DF375D-2A3D-D84C-AA48-D78473657CB0}"/>
              </a:ext>
            </a:extLst>
          </p:cNvPr>
          <p:cNvCxnSpPr>
            <a:cxnSpLocks/>
          </p:cNvCxnSpPr>
          <p:nvPr/>
        </p:nvCxnSpPr>
        <p:spPr>
          <a:xfrm>
            <a:off x="6096196" y="246968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/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  <a:blipFill>
                <a:blip r:embed="rId8"/>
                <a:stretch>
                  <a:fillRect l="-2273" t="-4839" r="-1705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E036685-8BB8-D14E-A411-B02B9D08F07C}"/>
              </a:ext>
            </a:extLst>
          </p:cNvPr>
          <p:cNvSpPr/>
          <p:nvPr/>
        </p:nvSpPr>
        <p:spPr>
          <a:xfrm>
            <a:off x="7854165" y="2056989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/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  <a:blipFill>
                <a:blip r:embed="rId9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DFC4EA0-6CE8-3A47-8503-6F28FA25FEB2}"/>
              </a:ext>
            </a:extLst>
          </p:cNvPr>
          <p:cNvSpPr/>
          <p:nvPr/>
        </p:nvSpPr>
        <p:spPr>
          <a:xfrm>
            <a:off x="3618259" y="324485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1F877-1F22-A646-8224-424497703CFD}"/>
              </a:ext>
            </a:extLst>
          </p:cNvPr>
          <p:cNvSpPr/>
          <p:nvPr/>
        </p:nvSpPr>
        <p:spPr>
          <a:xfrm>
            <a:off x="3689281" y="3429000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/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981C64-7977-CC47-A72E-A5CCC3569370}"/>
                  </a:ext>
                </a:extLst>
              </p14:cNvPr>
              <p14:cNvContentPartPr/>
              <p14:nvPr/>
            </p14:nvContentPartPr>
            <p14:xfrm>
              <a:off x="405720" y="1002600"/>
              <a:ext cx="7887240" cy="4749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981C64-7977-CC47-A72E-A5CCC35693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520" y="986400"/>
                <a:ext cx="7919640" cy="47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797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85B9-9FF4-6A49-929E-6F3917B5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A703B6-C6C5-6443-BB6B-3A2786640089}"/>
              </a:ext>
            </a:extLst>
          </p:cNvPr>
          <p:cNvSpPr txBox="1">
            <a:spLocks/>
          </p:cNvSpPr>
          <p:nvPr/>
        </p:nvSpPr>
        <p:spPr>
          <a:xfrm>
            <a:off x="609600" y="12685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Data: </a:t>
            </a:r>
          </a:p>
          <a:p>
            <a:pPr marL="0" indent="0">
              <a:buFont typeface="Arial"/>
              <a:buNone/>
            </a:pPr>
            <a:r>
              <a:rPr lang="en-US" dirty="0"/>
              <a:t>{x} x: inputs </a:t>
            </a:r>
            <a:r>
              <a:rPr lang="en-US" b="1" dirty="0"/>
              <a:t>NO labels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b="1" dirty="0"/>
              <a:t>Neural Network Goal: </a:t>
            </a:r>
          </a:p>
          <a:p>
            <a:pPr marL="0" indent="0">
              <a:buFont typeface="Arial"/>
              <a:buNone/>
            </a:pPr>
            <a:r>
              <a:rPr lang="en-US" dirty="0"/>
              <a:t>Learn a </a:t>
            </a:r>
            <a:r>
              <a:rPr lang="en-US" b="1" dirty="0"/>
              <a:t>structure</a:t>
            </a:r>
            <a:r>
              <a:rPr lang="en-US" dirty="0"/>
              <a:t> of the data</a:t>
            </a:r>
            <a:endParaRPr lang="en-US" b="1" dirty="0"/>
          </a:p>
          <a:p>
            <a:pPr marL="0" indent="0">
              <a:buFont typeface="Arial"/>
              <a:buNone/>
            </a:pPr>
            <a:endParaRPr lang="en-US" b="1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A5D58-64AB-2142-A986-4B82DC994528}"/>
              </a:ext>
            </a:extLst>
          </p:cNvPr>
          <p:cNvSpPr/>
          <p:nvPr/>
        </p:nvSpPr>
        <p:spPr>
          <a:xfrm>
            <a:off x="564777" y="4587548"/>
            <a:ext cx="8089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b="1" dirty="0">
                <a:solidFill>
                  <a:prstClr val="black"/>
                </a:solidFill>
              </a:rPr>
              <a:t>Examples: </a:t>
            </a:r>
            <a:r>
              <a:rPr lang="en-US" sz="3200" dirty="0">
                <a:solidFill>
                  <a:prstClr val="black"/>
                </a:solidFill>
              </a:rPr>
              <a:t>Feature learning, clustering, dimension reduction, synthesizing (density estimation), prediction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79D1165-31F5-F240-AC11-479A6AC9F63F}"/>
                  </a:ext>
                </a:extLst>
              </p14:cNvPr>
              <p14:cNvContentPartPr/>
              <p14:nvPr/>
            </p14:nvContentPartPr>
            <p14:xfrm>
              <a:off x="727200" y="408960"/>
              <a:ext cx="5356800" cy="5772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79D1165-31F5-F240-AC11-479A6AC9F6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000" y="392760"/>
                <a:ext cx="5389200" cy="580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096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85B9-9FF4-6A49-929E-6F3917B5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Unsupervised Learning with NN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A703B6-C6C5-6443-BB6B-3A2786640089}"/>
              </a:ext>
            </a:extLst>
          </p:cNvPr>
          <p:cNvSpPr txBox="1">
            <a:spLocks/>
          </p:cNvSpPr>
          <p:nvPr/>
        </p:nvSpPr>
        <p:spPr>
          <a:xfrm>
            <a:off x="609600" y="1308849"/>
            <a:ext cx="8229600" cy="48499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Data: </a:t>
            </a:r>
          </a:p>
          <a:p>
            <a:pPr marL="0" indent="0">
              <a:buFont typeface="Arial"/>
              <a:buNone/>
            </a:pPr>
            <a:r>
              <a:rPr lang="en-US" dirty="0"/>
              <a:t>{x} x: inputs </a:t>
            </a:r>
            <a:r>
              <a:rPr lang="en-US" b="1" dirty="0"/>
              <a:t>NO labels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+ Can have much more data</a:t>
            </a:r>
          </a:p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FF0000"/>
                </a:solidFill>
              </a:rPr>
              <a:t>- Challenge: Cost?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b="1" dirty="0"/>
              <a:t>Neural Network Goal: </a:t>
            </a:r>
          </a:p>
          <a:p>
            <a:pPr marL="0" indent="0">
              <a:buFont typeface="Arial"/>
              <a:buNone/>
            </a:pPr>
            <a:r>
              <a:rPr lang="en-US" dirty="0"/>
              <a:t>Learn a </a:t>
            </a:r>
            <a:r>
              <a:rPr lang="en-US" b="1" dirty="0"/>
              <a:t>structure</a:t>
            </a:r>
            <a:r>
              <a:rPr lang="en-US" dirty="0"/>
              <a:t> of the data</a:t>
            </a:r>
          </a:p>
          <a:p>
            <a:pPr marL="0" indent="0">
              <a:buFont typeface="Arial"/>
              <a:buNone/>
            </a:pPr>
            <a:r>
              <a:rPr lang="en-US" b="1" dirty="0">
                <a:solidFill>
                  <a:srgbClr val="00B050"/>
                </a:solidFill>
              </a:rPr>
              <a:t>+ Has the potential to learn the real world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Challenge: Optimization?</a:t>
            </a:r>
          </a:p>
          <a:p>
            <a:pPr marL="0" indent="0">
              <a:buFont typeface="Arial"/>
              <a:buNone/>
            </a:pPr>
            <a:endParaRPr lang="en-US" b="1" dirty="0"/>
          </a:p>
          <a:p>
            <a:pPr marL="0" indent="0">
              <a:buFont typeface="Arial"/>
              <a:buNone/>
            </a:pPr>
            <a:endParaRPr lang="en-US" b="1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C5CA06-DCFE-AE47-B508-1512A8281793}"/>
                  </a:ext>
                </a:extLst>
              </p14:cNvPr>
              <p14:cNvContentPartPr/>
              <p14:nvPr/>
            </p14:nvContentPartPr>
            <p14:xfrm>
              <a:off x="931680" y="301680"/>
              <a:ext cx="6288840" cy="558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C5CA06-DCFE-AE47-B508-1512A82817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480" y="285480"/>
                <a:ext cx="6321240" cy="56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8673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97EF-0BD0-B949-8BAA-994EA77B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2" y="455949"/>
            <a:ext cx="8333509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</a:t>
            </a:r>
            <a:br>
              <a:rPr lang="en-US" dirty="0"/>
            </a:br>
            <a:r>
              <a:rPr lang="en-US" dirty="0"/>
              <a:t>Putting it All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5BED-667C-B448-BAC7-D6C0479D85DC}"/>
              </a:ext>
            </a:extLst>
          </p:cNvPr>
          <p:cNvSpPr/>
          <p:nvPr/>
        </p:nvSpPr>
        <p:spPr>
          <a:xfrm>
            <a:off x="2090708" y="185466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093BD-9C2A-B34A-ACF2-1B270C0618C5}"/>
              </a:ext>
            </a:extLst>
          </p:cNvPr>
          <p:cNvSpPr/>
          <p:nvPr/>
        </p:nvSpPr>
        <p:spPr>
          <a:xfrm>
            <a:off x="457200" y="2139950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EC0959-CC01-AA40-BE2A-27ED253F5106}"/>
              </a:ext>
            </a:extLst>
          </p:cNvPr>
          <p:cNvCxnSpPr>
            <a:cxnSpLocks/>
          </p:cNvCxnSpPr>
          <p:nvPr/>
        </p:nvCxnSpPr>
        <p:spPr>
          <a:xfrm>
            <a:off x="1130844" y="3432123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74751B-EEEE-7343-886F-85F7599869A9}"/>
              </a:ext>
            </a:extLst>
          </p:cNvPr>
          <p:cNvSpPr/>
          <p:nvPr/>
        </p:nvSpPr>
        <p:spPr>
          <a:xfrm>
            <a:off x="977726" y="2938781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C6494-8A77-E44E-ACC3-B320E1B243DD}"/>
              </a:ext>
            </a:extLst>
          </p:cNvPr>
          <p:cNvSpPr/>
          <p:nvPr/>
        </p:nvSpPr>
        <p:spPr>
          <a:xfrm>
            <a:off x="2090708" y="3866026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/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/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F34B4-19E3-1D41-A7E7-0A52EF7C9140}"/>
              </a:ext>
            </a:extLst>
          </p:cNvPr>
          <p:cNvCxnSpPr>
            <a:cxnSpLocks/>
          </p:cNvCxnSpPr>
          <p:nvPr/>
        </p:nvCxnSpPr>
        <p:spPr>
          <a:xfrm flipV="1">
            <a:off x="1132908" y="2387365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D5656C-5590-D74D-A946-626FDF0E9970}"/>
              </a:ext>
            </a:extLst>
          </p:cNvPr>
          <p:cNvCxnSpPr>
            <a:cxnSpLocks/>
          </p:cNvCxnSpPr>
          <p:nvPr/>
        </p:nvCxnSpPr>
        <p:spPr>
          <a:xfrm flipV="1">
            <a:off x="2669729" y="376474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D45D7-DA59-9B47-B888-04C724FA062D}"/>
              </a:ext>
            </a:extLst>
          </p:cNvPr>
          <p:cNvCxnSpPr>
            <a:cxnSpLocks/>
          </p:cNvCxnSpPr>
          <p:nvPr/>
        </p:nvCxnSpPr>
        <p:spPr>
          <a:xfrm>
            <a:off x="2687230" y="222293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/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Sample </a:t>
                </a:r>
                <a:r>
                  <a:rPr lang="en-US" b="1" dirty="0">
                    <a:solidFill>
                      <a:srgbClr val="0432FF"/>
                    </a:solidFill>
                  </a:rPr>
                  <a:t>z</a:t>
                </a:r>
                <a:r>
                  <a:rPr lang="en-US" dirty="0">
                    <a:solidFill>
                      <a:srgbClr val="0432FF"/>
                    </a:solidFill>
                  </a:rPr>
                  <a:t> from</a:t>
                </a:r>
              </a:p>
              <a:p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,</a:t>
                </a:r>
                <a:r>
                  <a:rPr lang="en-US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  <a:blipFill>
                <a:blip r:embed="rId4"/>
                <a:stretch>
                  <a:fillRect l="-2516" t="-1754" r="-188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/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C549432-4769-1041-88AD-129E9E0DAC32}"/>
              </a:ext>
            </a:extLst>
          </p:cNvPr>
          <p:cNvSpPr/>
          <p:nvPr/>
        </p:nvSpPr>
        <p:spPr>
          <a:xfrm>
            <a:off x="5444921" y="2105954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46424D-F4C0-2F44-9C7F-A6EAEDEE8098}"/>
              </a:ext>
            </a:extLst>
          </p:cNvPr>
          <p:cNvCxnSpPr>
            <a:cxnSpLocks/>
          </p:cNvCxnSpPr>
          <p:nvPr/>
        </p:nvCxnSpPr>
        <p:spPr>
          <a:xfrm>
            <a:off x="4485057" y="3683408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D403F-6E00-F442-9C68-6EF918A3696B}"/>
              </a:ext>
            </a:extLst>
          </p:cNvPr>
          <p:cNvSpPr/>
          <p:nvPr/>
        </p:nvSpPr>
        <p:spPr>
          <a:xfrm>
            <a:off x="5444921" y="4117311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E372B-37C9-984E-AD78-2CCB39C558BD}"/>
              </a:ext>
            </a:extLst>
          </p:cNvPr>
          <p:cNvCxnSpPr>
            <a:cxnSpLocks/>
          </p:cNvCxnSpPr>
          <p:nvPr/>
        </p:nvCxnSpPr>
        <p:spPr>
          <a:xfrm flipV="1">
            <a:off x="4485057" y="2583811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/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/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86E2D-B723-FE46-A344-8EE2CEED0DA7}"/>
              </a:ext>
            </a:extLst>
          </p:cNvPr>
          <p:cNvCxnSpPr>
            <a:cxnSpLocks/>
          </p:cNvCxnSpPr>
          <p:nvPr/>
        </p:nvCxnSpPr>
        <p:spPr>
          <a:xfrm flipV="1">
            <a:off x="6078695" y="401149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DF375D-2A3D-D84C-AA48-D78473657CB0}"/>
              </a:ext>
            </a:extLst>
          </p:cNvPr>
          <p:cNvCxnSpPr>
            <a:cxnSpLocks/>
          </p:cNvCxnSpPr>
          <p:nvPr/>
        </p:nvCxnSpPr>
        <p:spPr>
          <a:xfrm>
            <a:off x="6096196" y="246968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/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  <a:blipFill>
                <a:blip r:embed="rId8"/>
                <a:stretch>
                  <a:fillRect l="-2273" t="-4839" r="-1705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E036685-8BB8-D14E-A411-B02B9D08F07C}"/>
              </a:ext>
            </a:extLst>
          </p:cNvPr>
          <p:cNvSpPr/>
          <p:nvPr/>
        </p:nvSpPr>
        <p:spPr>
          <a:xfrm>
            <a:off x="7854165" y="2056989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/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  <a:blipFill>
                <a:blip r:embed="rId9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DFC4EA0-6CE8-3A47-8503-6F28FA25FEB2}"/>
              </a:ext>
            </a:extLst>
          </p:cNvPr>
          <p:cNvSpPr/>
          <p:nvPr/>
        </p:nvSpPr>
        <p:spPr>
          <a:xfrm>
            <a:off x="3618259" y="324485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1F877-1F22-A646-8224-424497703CFD}"/>
              </a:ext>
            </a:extLst>
          </p:cNvPr>
          <p:cNvSpPr/>
          <p:nvPr/>
        </p:nvSpPr>
        <p:spPr>
          <a:xfrm>
            <a:off x="3689281" y="3429000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/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D44CDE-EBD2-D44D-9E37-7BBAC5038E66}"/>
                  </a:ext>
                </a:extLst>
              </p14:cNvPr>
              <p14:cNvContentPartPr/>
              <p14:nvPr/>
            </p14:nvContentPartPr>
            <p14:xfrm>
              <a:off x="461160" y="3214440"/>
              <a:ext cx="7893360" cy="2873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D44CDE-EBD2-D44D-9E37-7BBAC5038E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4960" y="3198240"/>
                <a:ext cx="7925760" cy="290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2880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16FE-9221-FC45-888D-DBA9A9AA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Kullback-Leibler</a:t>
            </a:r>
            <a:r>
              <a:rPr lang="en-US" dirty="0"/>
              <a:t> (KL) 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8F797-1B7C-3849-B184-B1D47DEF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71" y="1485900"/>
            <a:ext cx="4604657" cy="788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6AB3B5-2D85-1D49-BE1E-8B281EC88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3342787"/>
            <a:ext cx="5525407" cy="7740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9C679C5-C778-A94A-91B2-BA0FB9FF0B90}"/>
                  </a:ext>
                </a:extLst>
              </p14:cNvPr>
              <p14:cNvContentPartPr/>
              <p14:nvPr/>
            </p14:nvContentPartPr>
            <p14:xfrm>
              <a:off x="1329120" y="432360"/>
              <a:ext cx="6796440" cy="3657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9C679C5-C778-A94A-91B2-BA0FB9FF0B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920" y="416160"/>
                <a:ext cx="6828840" cy="36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45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97EF-0BD0-B949-8BAA-994EA77B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2" y="455949"/>
            <a:ext cx="8333509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</a:t>
            </a:r>
            <a:br>
              <a:rPr lang="en-US" dirty="0"/>
            </a:br>
            <a:r>
              <a:rPr lang="en-US" dirty="0"/>
              <a:t>Putting it All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5BED-667C-B448-BAC7-D6C0479D85DC}"/>
              </a:ext>
            </a:extLst>
          </p:cNvPr>
          <p:cNvSpPr/>
          <p:nvPr/>
        </p:nvSpPr>
        <p:spPr>
          <a:xfrm>
            <a:off x="2090708" y="185466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093BD-9C2A-B34A-ACF2-1B270C0618C5}"/>
              </a:ext>
            </a:extLst>
          </p:cNvPr>
          <p:cNvSpPr/>
          <p:nvPr/>
        </p:nvSpPr>
        <p:spPr>
          <a:xfrm>
            <a:off x="457200" y="2139950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EC0959-CC01-AA40-BE2A-27ED253F5106}"/>
              </a:ext>
            </a:extLst>
          </p:cNvPr>
          <p:cNvCxnSpPr>
            <a:cxnSpLocks/>
          </p:cNvCxnSpPr>
          <p:nvPr/>
        </p:nvCxnSpPr>
        <p:spPr>
          <a:xfrm>
            <a:off x="1130844" y="3432123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74751B-EEEE-7343-886F-85F7599869A9}"/>
              </a:ext>
            </a:extLst>
          </p:cNvPr>
          <p:cNvSpPr/>
          <p:nvPr/>
        </p:nvSpPr>
        <p:spPr>
          <a:xfrm>
            <a:off x="977726" y="2938781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C6494-8A77-E44E-ACC3-B320E1B243DD}"/>
              </a:ext>
            </a:extLst>
          </p:cNvPr>
          <p:cNvSpPr/>
          <p:nvPr/>
        </p:nvSpPr>
        <p:spPr>
          <a:xfrm>
            <a:off x="2090708" y="3866026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/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/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F34B4-19E3-1D41-A7E7-0A52EF7C9140}"/>
              </a:ext>
            </a:extLst>
          </p:cNvPr>
          <p:cNvCxnSpPr>
            <a:cxnSpLocks/>
          </p:cNvCxnSpPr>
          <p:nvPr/>
        </p:nvCxnSpPr>
        <p:spPr>
          <a:xfrm flipV="1">
            <a:off x="1132908" y="2387365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D5656C-5590-D74D-A946-626FDF0E9970}"/>
              </a:ext>
            </a:extLst>
          </p:cNvPr>
          <p:cNvCxnSpPr>
            <a:cxnSpLocks/>
          </p:cNvCxnSpPr>
          <p:nvPr/>
        </p:nvCxnSpPr>
        <p:spPr>
          <a:xfrm flipV="1">
            <a:off x="2669729" y="376474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D45D7-DA59-9B47-B888-04C724FA062D}"/>
              </a:ext>
            </a:extLst>
          </p:cNvPr>
          <p:cNvCxnSpPr>
            <a:cxnSpLocks/>
          </p:cNvCxnSpPr>
          <p:nvPr/>
        </p:nvCxnSpPr>
        <p:spPr>
          <a:xfrm>
            <a:off x="2687230" y="222293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/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Sample </a:t>
                </a:r>
                <a:r>
                  <a:rPr lang="en-US" b="1" dirty="0">
                    <a:solidFill>
                      <a:srgbClr val="0432FF"/>
                    </a:solidFill>
                  </a:rPr>
                  <a:t>z</a:t>
                </a:r>
                <a:r>
                  <a:rPr lang="en-US" dirty="0">
                    <a:solidFill>
                      <a:srgbClr val="0432FF"/>
                    </a:solidFill>
                  </a:rPr>
                  <a:t> from</a:t>
                </a:r>
              </a:p>
              <a:p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,</a:t>
                </a:r>
                <a:r>
                  <a:rPr lang="en-US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  <a:blipFill>
                <a:blip r:embed="rId4"/>
                <a:stretch>
                  <a:fillRect l="-2516" t="-1754" r="-188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/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C549432-4769-1041-88AD-129E9E0DAC32}"/>
              </a:ext>
            </a:extLst>
          </p:cNvPr>
          <p:cNvSpPr/>
          <p:nvPr/>
        </p:nvSpPr>
        <p:spPr>
          <a:xfrm>
            <a:off x="5444921" y="2105954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46424D-F4C0-2F44-9C7F-A6EAEDEE8098}"/>
              </a:ext>
            </a:extLst>
          </p:cNvPr>
          <p:cNvCxnSpPr>
            <a:cxnSpLocks/>
          </p:cNvCxnSpPr>
          <p:nvPr/>
        </p:nvCxnSpPr>
        <p:spPr>
          <a:xfrm>
            <a:off x="4485057" y="3683408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D403F-6E00-F442-9C68-6EF918A3696B}"/>
              </a:ext>
            </a:extLst>
          </p:cNvPr>
          <p:cNvSpPr/>
          <p:nvPr/>
        </p:nvSpPr>
        <p:spPr>
          <a:xfrm>
            <a:off x="5444921" y="4117311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E372B-37C9-984E-AD78-2CCB39C558BD}"/>
              </a:ext>
            </a:extLst>
          </p:cNvPr>
          <p:cNvCxnSpPr>
            <a:cxnSpLocks/>
          </p:cNvCxnSpPr>
          <p:nvPr/>
        </p:nvCxnSpPr>
        <p:spPr>
          <a:xfrm flipV="1">
            <a:off x="4485057" y="2583811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/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/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86E2D-B723-FE46-A344-8EE2CEED0DA7}"/>
              </a:ext>
            </a:extLst>
          </p:cNvPr>
          <p:cNvCxnSpPr>
            <a:cxnSpLocks/>
          </p:cNvCxnSpPr>
          <p:nvPr/>
        </p:nvCxnSpPr>
        <p:spPr>
          <a:xfrm flipV="1">
            <a:off x="6078695" y="401149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DF375D-2A3D-D84C-AA48-D78473657CB0}"/>
              </a:ext>
            </a:extLst>
          </p:cNvPr>
          <p:cNvCxnSpPr>
            <a:cxnSpLocks/>
          </p:cNvCxnSpPr>
          <p:nvPr/>
        </p:nvCxnSpPr>
        <p:spPr>
          <a:xfrm>
            <a:off x="6096196" y="246968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/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  <a:blipFill>
                <a:blip r:embed="rId8"/>
                <a:stretch>
                  <a:fillRect l="-2273" t="-4839" r="-1705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E036685-8BB8-D14E-A411-B02B9D08F07C}"/>
              </a:ext>
            </a:extLst>
          </p:cNvPr>
          <p:cNvSpPr/>
          <p:nvPr/>
        </p:nvSpPr>
        <p:spPr>
          <a:xfrm>
            <a:off x="7854165" y="2056989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/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  <a:blipFill>
                <a:blip r:embed="rId9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DFC4EA0-6CE8-3A47-8503-6F28FA25FEB2}"/>
              </a:ext>
            </a:extLst>
          </p:cNvPr>
          <p:cNvSpPr/>
          <p:nvPr/>
        </p:nvSpPr>
        <p:spPr>
          <a:xfrm>
            <a:off x="3618259" y="324485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1F877-1F22-A646-8224-424497703CFD}"/>
              </a:ext>
            </a:extLst>
          </p:cNvPr>
          <p:cNvSpPr/>
          <p:nvPr/>
        </p:nvSpPr>
        <p:spPr>
          <a:xfrm>
            <a:off x="3689281" y="3429000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/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4C74129-D6E9-EA42-BA38-6007E118E364}"/>
              </a:ext>
            </a:extLst>
          </p:cNvPr>
          <p:cNvSpPr/>
          <p:nvPr/>
        </p:nvSpPr>
        <p:spPr>
          <a:xfrm>
            <a:off x="2126674" y="5549215"/>
            <a:ext cx="724875" cy="7023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5E346C-39FF-4B48-BBC7-650781254E0B}"/>
              </a:ext>
            </a:extLst>
          </p:cNvPr>
          <p:cNvSpPr/>
          <p:nvPr/>
        </p:nvSpPr>
        <p:spPr>
          <a:xfrm>
            <a:off x="7491727" y="5549215"/>
            <a:ext cx="724875" cy="7023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2F49E7-BC65-9B48-AF18-CF2ADAF992D0}"/>
                  </a:ext>
                </a:extLst>
              </p14:cNvPr>
              <p14:cNvContentPartPr/>
              <p14:nvPr/>
            </p14:nvContentPartPr>
            <p14:xfrm>
              <a:off x="1404360" y="4327200"/>
              <a:ext cx="5299560" cy="1510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2F49E7-BC65-9B48-AF18-CF2ADAF992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88160" y="4311000"/>
                <a:ext cx="5331960" cy="15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028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25777</TotalTime>
  <Words>916</Words>
  <Application>Microsoft Office PowerPoint</Application>
  <PresentationFormat>On-screen Show (4:3)</PresentationFormat>
  <Paragraphs>250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Introduction to Deep Learning  Applications and Theory </vt:lpstr>
      <vt:lpstr>PowerPoint Presentation</vt:lpstr>
      <vt:lpstr>PowerPoint Presentation</vt:lpstr>
      <vt:lpstr>Variational Autoencoder  Putting it All Together</vt:lpstr>
      <vt:lpstr>Unsupervised Learning</vt:lpstr>
      <vt:lpstr>Unsupervised Learning with NN</vt:lpstr>
      <vt:lpstr>Variational Autoencoder  Putting it All Together</vt:lpstr>
      <vt:lpstr>Kullback-Leibler (KL) Divergence</vt:lpstr>
      <vt:lpstr>Variational Autoencoder  Putting it All Together</vt:lpstr>
      <vt:lpstr>Log Likelihood Expression</vt:lpstr>
      <vt:lpstr>Generating Data</vt:lpstr>
      <vt:lpstr>Generating Data</vt:lpstr>
      <vt:lpstr>Variational Encoders</vt:lpstr>
      <vt:lpstr>Generative Adversarial Networks</vt:lpstr>
      <vt:lpstr>GANs</vt:lpstr>
      <vt:lpstr>GANs</vt:lpstr>
      <vt:lpstr>Two player game</vt:lpstr>
      <vt:lpstr>Generator Network</vt:lpstr>
      <vt:lpstr>Examples</vt:lpstr>
      <vt:lpstr>Discriminator</vt:lpstr>
      <vt:lpstr>Examples</vt:lpstr>
      <vt:lpstr>Combine Into a Game </vt:lpstr>
      <vt:lpstr>GAN Intuition</vt:lpstr>
      <vt:lpstr>Questions</vt:lpstr>
      <vt:lpstr>Competing Cost Functions</vt:lpstr>
      <vt:lpstr>Question 2</vt:lpstr>
      <vt:lpstr>Solution</vt:lpstr>
      <vt:lpstr>PowerPoint Presentation</vt:lpstr>
      <vt:lpstr>Unsupervised -&gt; Supervised</vt:lpstr>
      <vt:lpstr>Minimax Game Optimization</vt:lpstr>
      <vt:lpstr>Question 3</vt:lpstr>
    </vt:vector>
  </TitlesOfParts>
  <Company>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Introduction to  Neural Networks</dc:title>
  <dc:creator>Eli S</dc:creator>
  <cp:lastModifiedBy>Eli Shlizerman</cp:lastModifiedBy>
  <cp:revision>249</cp:revision>
  <dcterms:created xsi:type="dcterms:W3CDTF">2019-04-01T22:18:40Z</dcterms:created>
  <dcterms:modified xsi:type="dcterms:W3CDTF">2021-05-19T05:52:34Z</dcterms:modified>
</cp:coreProperties>
</file>